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CN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身體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為我而捨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帶我出黑暗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進入光明國度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使我再次能看見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CN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為我而流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寶貴十架上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醫治恩典湧流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使我完全得自由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寶貴十架的大能賜我生命</a:t>
            </a: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主耶穌我俯伏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zh-CN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寶貴十架的救恩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的約</a:t>
            </a: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愛永遠不會改變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81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寶貴十架</vt:lpstr>
      <vt:lpstr>寶貴十架</vt:lpstr>
      <vt:lpstr>寶貴十架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2016-05-07T20:35:24Z</dcterms:created>
  <dcterms:modified xsi:type="dcterms:W3CDTF">2016-10-21T05:07:36Z</dcterms:modified>
</cp:coreProperties>
</file>