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沙漠中的讚美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神關起一扇門 祂必開一條新路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不疑惑不軟弱 我心仍要讚美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凡事信靠主 不失去盼望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因為我的主仍然在掌權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沙漠中的讚美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衪必在沙漠開江河 在曠野開道路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雖四面受敵卻不被困住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我要在沙漠中讚美 在曠野中宣告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我的主永遠掌權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沙漠中的讚美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賞賜的在於你 收取的你必代替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神旨意不能攔阻 我心仍要讚美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凡事信靠主 不失去盼望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因為我的主仍然在掌權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沙漠中的讚美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衪必在沙漠開江河 在曠野開道路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雖四面受敵卻不被困住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我要在沙漠中讚美 在曠野中宣告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我的主永遠掌權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128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沙漠中的讚美</vt:lpstr>
      <vt:lpstr>沙漠中的讚美</vt:lpstr>
      <vt:lpstr>沙漠中的讚美</vt:lpstr>
      <vt:lpstr>沙漠中的讚美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2016-05-07T20:26:35Z</dcterms:created>
  <dcterms:modified xsi:type="dcterms:W3CDTF">2016-05-07T20:26:54Z</dcterms:modified>
</cp:coreProperties>
</file>