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24212" autoAdjust="0"/>
    <p:restoredTop sz="87555" autoAdjust="0"/>
  </p:normalViewPr>
  <p:slideViewPr>
    <p:cSldViewPr>
      <p:cViewPr>
        <p:scale>
          <a:sx n="100" d="100"/>
          <a:sy n="100" d="100"/>
        </p:scale>
        <p:origin x="-80" y="-88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祢是我的一切 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你是我倚靠的力量</a:t>
            </a:r>
          </a:p>
          <a:p>
            <a:pPr eaLnBrk="1" hangingPunct="1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你是我尋求的寶藏</a:t>
            </a:r>
          </a:p>
          <a:p>
            <a:pPr eaLnBrk="1" hangingPunct="1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祢是我的一切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祢是我的一切 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你好比貴重的珍寶</a:t>
            </a:r>
          </a:p>
          <a:p>
            <a:pPr eaLnBrk="1" hangingPunct="1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我怎能放棄你不要</a:t>
            </a:r>
          </a:p>
          <a:p>
            <a:pPr eaLnBrk="1" hangingPunct="1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你是我的一切 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</a:p>
          <a:p>
            <a:pPr eaLnBrk="1" hangingPunct="1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神羔羊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配得大讚美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eaLnBrk="1" hangingPunct="1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神羔羊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配得大讚美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祢是我的一切 (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擔當我罪債和羞辱</a:t>
            </a:r>
          </a:p>
          <a:p>
            <a:pPr eaLnBrk="1" hangingPunct="1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死裡復活我蒙救贖</a:t>
            </a:r>
          </a:p>
          <a:p>
            <a:pPr eaLnBrk="1" hangingPunct="1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祢是我的一切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祢是我的一切 (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當我跌倒你扶持我 </a:t>
            </a:r>
          </a:p>
          <a:p>
            <a:pPr eaLnBrk="1" hangingPunct="1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當我乾渴你充滿我</a:t>
            </a:r>
          </a:p>
          <a:p>
            <a:pPr eaLnBrk="1" hangingPunct="1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祢是我的一切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eaLnBrk="1" hangingPunct="1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神羔羊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配得大讚美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eaLnBrk="1" hangingPunct="1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神羔羊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配得大讚美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eaLnBrk="1" hangingPunct="1"/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90</Words>
  <Application>Microsoft Macintosh PowerPoint</Application>
  <PresentationFormat>Custom</PresentationFormat>
  <Paragraphs>20</Paragraphs>
  <Slides>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Stream_blue</vt:lpstr>
      <vt:lpstr>祢是我的一切 (1)</vt:lpstr>
      <vt:lpstr>祢是我的一切 (1)</vt:lpstr>
      <vt:lpstr>祢是我的一切 (2)</vt:lpstr>
      <vt:lpstr>祢是我的一切 (2)</vt:lpstr>
    </vt:vector>
  </TitlesOfParts>
  <Company>MS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xiaodong yang</cp:lastModifiedBy>
  <cp:revision>611</cp:revision>
  <dcterms:created xsi:type="dcterms:W3CDTF">2016-05-14T04:58:47Z</dcterms:created>
  <dcterms:modified xsi:type="dcterms:W3CDTF">2016-05-14T04:59:19Z</dcterms:modified>
</cp:coreProperties>
</file>