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靈裡生活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十字架上與主同死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同葬且同復活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如今一同升到天上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活著不再是我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靈裡生活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主住裡面佔領一切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看主所看 說主所說 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求主所求 作主所作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祂是我主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靈裡生活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不是自己努力掙扎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是主裡面動工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不是自己模倣基督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是主裡面長大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靈裡生活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主住裡面變化一切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愛主所愛 樂主所樂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憂主所憂 負主所負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主心我心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靈裡生活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不是自己想作甚麼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只願主旨成就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不是自己奢望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甚麼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只願主話成全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靈裡生活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主住裡面實現一切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聽主所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信主所許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愛主所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望主所許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主話必成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靈裡生活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不與世人同負一軛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主內同工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不是自己單獨追求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也愛彼此建立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靈裡生活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主住裡面聯絡一切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同心合意 恆切禱告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靈裡合一 愛裡同工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主內一家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175</Words>
  <Application>Microsoft Macintosh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靈裡生活</vt:lpstr>
      <vt:lpstr>靈裡生活</vt:lpstr>
      <vt:lpstr>靈裡生活</vt:lpstr>
      <vt:lpstr>靈裡生活</vt:lpstr>
      <vt:lpstr>靈裡生活</vt:lpstr>
      <vt:lpstr>靈裡生活</vt:lpstr>
      <vt:lpstr>靈裡生活</vt:lpstr>
      <vt:lpstr>靈裡生活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2016-05-07T20:30:44Z</dcterms:created>
  <dcterms:modified xsi:type="dcterms:W3CDTF">2016-05-07T20:31:00Z</dcterms:modified>
</cp:coreProperties>
</file>