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8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萬古長夜 盼基督來臨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寶血湧流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救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贖恩情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福音西來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枯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木逢春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捨己捨身舍家室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效主甘願犧牲</a:t>
            </a:r>
            <a:endParaRPr lang="en-US" altLang="zh-CN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8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神州荒涼 賜二魚五餅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百年恩典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愛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傳四境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先知眼淚 化城中角聲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鞭我殺我無怨尤 效主饒恕悲憫</a:t>
            </a:r>
          </a:p>
        </p:txBody>
      </p:sp>
    </p:spTree>
    <p:extLst>
      <p:ext uri="{BB962C8B-B14F-4D97-AF65-F5344CB8AC3E}">
        <p14:creationId xmlns:p14="http://schemas.microsoft.com/office/powerpoint/2010/main" val="1492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點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燃永恆的盼望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興起蒙恩忠貞的心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攜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手親愛的聖徒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在全地作證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      主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愛永不熄</a:t>
            </a:r>
          </a:p>
        </p:txBody>
      </p:sp>
    </p:spTree>
    <p:extLst>
      <p:ext uri="{BB962C8B-B14F-4D97-AF65-F5344CB8AC3E}">
        <p14:creationId xmlns:p14="http://schemas.microsoft.com/office/powerpoint/2010/main" val="7581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曠野田間 聽十架聲音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城中街頭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敬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拜身影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忍耐謙卑 守候主聖名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受屈受辱受試煉 效主順服父命</a:t>
            </a:r>
          </a:p>
        </p:txBody>
      </p:sp>
    </p:spTree>
    <p:extLst>
      <p:ext uri="{BB962C8B-B14F-4D97-AF65-F5344CB8AC3E}">
        <p14:creationId xmlns:p14="http://schemas.microsoft.com/office/powerpoint/2010/main" val="10682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古老福音 唱時代新歌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向罪而死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向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主而活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傳揚基督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聖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靈引導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不離不棄不渝移 效主忠誠堅貞</a:t>
            </a:r>
          </a:p>
        </p:txBody>
      </p:sp>
    </p:spTree>
    <p:extLst>
      <p:ext uri="{BB962C8B-B14F-4D97-AF65-F5344CB8AC3E}">
        <p14:creationId xmlns:p14="http://schemas.microsoft.com/office/powerpoint/2010/main" val="16918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點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燃永恆的盼望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興起蒙恩忠貞的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心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攜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手親愛的聖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徒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在全地作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證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    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主愛永不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熄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61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zh-TW" altLang="en-US" sz="6000" b="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</a:t>
            </a:r>
            <a:endParaRPr lang="zh-CN" altLang="en-US" sz="6000" b="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1"/>
            <a:ext cx="12192000" cy="5668963"/>
          </a:xfrm>
        </p:spPr>
        <p:txBody>
          <a:bodyPr>
            <a:normAutofit/>
          </a:bodyPr>
          <a:lstStyle/>
          <a:p>
            <a:pPr marL="0" indent="0"/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pPr marL="0" indent="0"/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點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燃永恆的盼望</a:t>
            </a:r>
            <a:b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興起蒙恩忠貞的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心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主愛在中國 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攜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手親愛的聖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徒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/>
            </a:r>
            <a:b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</a:b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在全地作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證</a:t>
            </a:r>
            <a:r>
              <a:rPr lang="en-US" altLang="zh-TW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r>
              <a:rPr lang="en-US" altLang="zh-TW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        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主愛永不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 panose="03000700000000000000" pitchFamily="66" charset="-120"/>
                <a:ea typeface="DFPWeiBei-B5-AZ" panose="03000700000000000000" pitchFamily="66" charset="-120"/>
              </a:rPr>
              <a:t>熄</a:t>
            </a:r>
            <a:endParaRPr lang="en-US" altLang="zh-TW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87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66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主愛在中國</vt:lpstr>
      <vt:lpstr>主愛在中國</vt:lpstr>
      <vt:lpstr>主愛在中國</vt:lpstr>
      <vt:lpstr>主愛在中國</vt:lpstr>
      <vt:lpstr>主愛在中國</vt:lpstr>
      <vt:lpstr>主愛在中國</vt:lpstr>
      <vt:lpstr>主愛在中國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2016-07-20T06:18:24Z</dcterms:modified>
</cp:coreProperties>
</file>