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384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19100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TW" altLang="en-US" sz="6000" b="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主賜給我的所有恩典</a:t>
            </a:r>
            <a:endParaRPr lang="en-US" sz="6000" b="0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12192000" cy="58674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defRPr/>
            </a:pPr>
            <a:endParaRPr lang="en-US" altLang="zh-TW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耶穌你的愛拴住了我</a:t>
            </a:r>
            <a:endParaRPr lang="en-US" altLang="zh-TW" sz="60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靈裡喜樂高聲來歌唱</a:t>
            </a:r>
            <a:endParaRPr lang="en-US" altLang="zh-TW" sz="60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這希望的土地  是主所喜悅的</a:t>
            </a:r>
            <a:endParaRPr lang="en-US" altLang="zh-TW" sz="60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我要把愛奉獻給你</a:t>
            </a:r>
            <a:endParaRPr lang="en-US" altLang="zh-TW" sz="60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8685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19100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TW" altLang="en-US" sz="6000" b="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主賜給我的所有恩典</a:t>
            </a:r>
            <a:endParaRPr lang="en-US" sz="6000" b="0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12192000" cy="58674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defRPr/>
            </a:pPr>
            <a:endParaRPr lang="en-US" altLang="zh-TW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耶穌你的靈擱在我身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靈裡喜樂高聲讚美主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這神聖的土地  是主所眷顧的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我要全心來敬拜你</a:t>
            </a:r>
          </a:p>
        </p:txBody>
      </p:sp>
    </p:spTree>
    <p:extLst>
      <p:ext uri="{BB962C8B-B14F-4D97-AF65-F5344CB8AC3E}">
        <p14:creationId xmlns:p14="http://schemas.microsoft.com/office/powerpoint/2010/main" val="72758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19100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TW" altLang="en-US" sz="6000" b="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主賜給我的所有恩典</a:t>
            </a:r>
            <a:endParaRPr lang="en-US" sz="6000" b="0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12192000" cy="58674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defRPr/>
            </a:pPr>
            <a:endParaRPr lang="en-US" altLang="zh-TW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主賜給我的所有恩典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我渾身是口說不盡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我全心跟隨你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賜我樂意的靈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把這生命奉獻給你</a:t>
            </a:r>
          </a:p>
        </p:txBody>
      </p:sp>
    </p:spTree>
    <p:extLst>
      <p:ext uri="{BB962C8B-B14F-4D97-AF65-F5344CB8AC3E}">
        <p14:creationId xmlns:p14="http://schemas.microsoft.com/office/powerpoint/2010/main" val="926889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19100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TW" altLang="en-US" sz="6000" b="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主賜給我的所有恩典</a:t>
            </a:r>
            <a:endParaRPr lang="en-US" sz="6000" b="0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12192000" cy="58674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defRPr/>
            </a:pPr>
            <a:endParaRPr lang="en-US" altLang="zh-TW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耶穌你的愛拴住了我</a:t>
            </a:r>
            <a:endParaRPr lang="en-US" altLang="zh-TW" sz="60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靈裡喜樂高聲來歌唱</a:t>
            </a:r>
            <a:endParaRPr lang="en-US" altLang="zh-TW" sz="60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這希望的土地  是主所喜悅的</a:t>
            </a:r>
            <a:endParaRPr lang="en-US" altLang="zh-TW" sz="60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我要把愛奉獻給你</a:t>
            </a:r>
            <a:endParaRPr lang="en-US" altLang="zh-TW" sz="60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568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19100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TW" altLang="en-US" sz="6000" b="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主賜給我的所有恩典</a:t>
            </a:r>
            <a:endParaRPr lang="en-US" sz="6000" b="0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12192000" cy="58674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defRPr/>
            </a:pPr>
            <a:endParaRPr lang="en-US" altLang="zh-TW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耶穌你的靈擱在我身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靈裡喜樂高聲讚美主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這神聖的土地  是主所眷顧的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我要全心來敬拜你</a:t>
            </a:r>
          </a:p>
        </p:txBody>
      </p:sp>
    </p:spTree>
    <p:extLst>
      <p:ext uri="{BB962C8B-B14F-4D97-AF65-F5344CB8AC3E}">
        <p14:creationId xmlns:p14="http://schemas.microsoft.com/office/powerpoint/2010/main" val="2130094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19100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TW" altLang="en-US" sz="6000" b="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主賜給我的所有恩典</a:t>
            </a:r>
            <a:endParaRPr lang="en-US" sz="6000" b="0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12192000" cy="58674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defRPr/>
            </a:pPr>
            <a:endParaRPr lang="en-US" altLang="zh-TW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主賜給我的所有恩典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我渾身是口說不盡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我全心跟隨你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賜我樂意的靈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把這生命奉獻給你</a:t>
            </a:r>
          </a:p>
        </p:txBody>
      </p:sp>
    </p:spTree>
    <p:extLst>
      <p:ext uri="{BB962C8B-B14F-4D97-AF65-F5344CB8AC3E}">
        <p14:creationId xmlns:p14="http://schemas.microsoft.com/office/powerpoint/2010/main" val="1949479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19100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TW" altLang="en-US" sz="6000" b="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主賜給我的所有恩典</a:t>
            </a:r>
            <a:endParaRPr lang="en-US" sz="6000" b="0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12192000" cy="58674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defRPr/>
            </a:pPr>
            <a:endParaRPr lang="en-US" altLang="zh-TW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主賜給我的所有恩典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我渾身是口說不盡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我全心跟隨你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賜我樂意的靈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把這生命奉獻給你</a:t>
            </a:r>
          </a:p>
        </p:txBody>
      </p:sp>
    </p:spTree>
    <p:extLst>
      <p:ext uri="{BB962C8B-B14F-4D97-AF65-F5344CB8AC3E}">
        <p14:creationId xmlns:p14="http://schemas.microsoft.com/office/powerpoint/2010/main" val="744206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231</Words>
  <Application>Microsoft Macintosh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主賜給我的所有恩典</vt:lpstr>
      <vt:lpstr>主賜給我的所有恩典</vt:lpstr>
      <vt:lpstr>主賜給我的所有恩典</vt:lpstr>
      <vt:lpstr>主賜給我的所有恩典</vt:lpstr>
      <vt:lpstr>主賜給我的所有恩典</vt:lpstr>
      <vt:lpstr>主賜給我的所有恩典</vt:lpstr>
      <vt:lpstr>主賜給我的所有恩典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2016-05-07T01:25:02Z</dcterms:created>
  <dcterms:modified xsi:type="dcterms:W3CDTF">2016-07-20T06:20:55Z</dcterms:modified>
</cp:coreProperties>
</file>