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4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一起走</a:t>
            </a:r>
            <a:endParaRPr lang="en-US" altLang="zh-CN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手拉手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這條路上我們共患難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條路上我們絕不能回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一起走</a:t>
            </a:r>
            <a:endParaRPr lang="en-US" altLang="zh-CN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手拉手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這條路上我們共患難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條路上我們絕不能回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們同心走向錫安大道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我們帶上中國的絲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綢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復興的號角以在全地吹響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們要迎來大的豐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收</a:t>
            </a:r>
          </a:p>
        </p:txBody>
      </p:sp>
    </p:spTree>
    <p:extLst>
      <p:ext uri="{BB962C8B-B14F-4D97-AF65-F5344CB8AC3E}">
        <p14:creationId xmlns:p14="http://schemas.microsoft.com/office/powerpoint/2010/main" val="10121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我們的心向往錫安大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我們帶上中國的絲綢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得勝的號角以在全地吹響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我們要迎來大的豐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收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6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一起走</a:t>
            </a:r>
            <a:endParaRPr lang="en-US" altLang="zh-CN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手拉手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這條路上我們共患難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條路上我們絕不能回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1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一起走</a:t>
            </a:r>
            <a:endParaRPr lang="en-US" altLang="zh-CN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手拉手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這條路上我們共患難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條路上我們絕不能回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頭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0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們同心走向錫安大道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我們帶上中國的絲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綢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復興的號角以在全地吹響 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們要迎來大的豐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收</a:t>
            </a:r>
          </a:p>
        </p:txBody>
      </p:sp>
    </p:spTree>
    <p:extLst>
      <p:ext uri="{BB962C8B-B14F-4D97-AF65-F5344CB8AC3E}">
        <p14:creationId xmlns:p14="http://schemas.microsoft.com/office/powerpoint/2010/main" val="63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這條路上我們一起走</a:t>
            </a:r>
            <a:endParaRPr 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115824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我們的心向往錫安大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我們帶上中國的絲綢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得勝的號角以在全地吹響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我們要迎來大的豐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收</a:t>
            </a:r>
            <a:endParaRPr lang="en-US" altLang="zh-TW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我們要迎來大的豐收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292</Words>
  <Application>Microsoft Macintosh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這條路上我們一起走</vt:lpstr>
      <vt:lpstr>這條路上我們一起走</vt:lpstr>
      <vt:lpstr>這條路上我們一起走</vt:lpstr>
      <vt:lpstr>這條路上我們一起走</vt:lpstr>
      <vt:lpstr>這條路上我們一起走</vt:lpstr>
      <vt:lpstr>這條路上我們一起走</vt:lpstr>
      <vt:lpstr>這條路上我們一起走</vt:lpstr>
      <vt:lpstr>這條路上我們一起走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2016-07-20T06:24:37Z</dcterms:modified>
</cp:coreProperties>
</file>