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3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神的兒女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神的兒女在世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提醒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自己屬天之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生目的非為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職守來日冠冕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0670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神的兒女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有時情感魂裏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焚燒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幸有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聖靈心中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管理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仇敵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試探竭力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阻撓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幫助勝利有餘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3168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神的兒女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單純青年奔走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追求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正直追求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純真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使者在旁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護佑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幫助自助之人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5042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神的兒女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神的兒女在世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與屬天身份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完成尊貴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及人敬神益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啊們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2324299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87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神的兒女</vt:lpstr>
      <vt:lpstr>神的兒女</vt:lpstr>
      <vt:lpstr>神的兒女</vt:lpstr>
      <vt:lpstr>神的兒女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2016-10-07T03:34:36Z</dcterms:modified>
</cp:coreProperties>
</file>