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2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滿有能力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我的盼望 就在耶穌基督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祢裡面 滿有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泉源 就在耶穌基督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主在我裡面活著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3815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滿有能力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我宣告在我裡面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比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世上一切更有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不屬這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高舉耶穌的名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1095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滿有能力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我宣告在我裡面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湧流滿有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耶穌在我裡面活著我勇敢站立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652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滿有能力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沒有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懼怕 能戰勝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仇敵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沒有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懼怕 還得勝有餘﻿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4435453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104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滿有能力</vt:lpstr>
      <vt:lpstr>滿有能力</vt:lpstr>
      <vt:lpstr>滿有能力</vt:lpstr>
      <vt:lpstr>滿有能力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2016-10-13T22:58:00Z</dcterms:modified>
</cp:coreProperties>
</file>