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1552" r:id="rId2"/>
    <p:sldId id="1559" r:id="rId3"/>
    <p:sldId id="1553" r:id="rId4"/>
    <p:sldId id="1556" r:id="rId5"/>
    <p:sldId id="1554" r:id="rId6"/>
    <p:sldId id="1557" r:id="rId7"/>
    <p:sldId id="1558" r:id="rId8"/>
    <p:sldId id="1555" r:id="rId9"/>
    <p:sldId id="156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3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450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祂是主 願萬膝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天唱地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是主 願萬膝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407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本有神的形像降為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謙卑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捨己竟成為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奴僕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世人祂賜下無窮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死亡得永生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721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099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祂是主 願萬膝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天唱地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是主 願萬膝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773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當以耶穌的愛心為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與人分享祂的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大小都要活出平安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因此能知道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24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是我救主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6162194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248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哦 耶穌是我救主</vt:lpstr>
      <vt:lpstr>哦 耶穌是我救主</vt:lpstr>
      <vt:lpstr>哦 耶穌是我救主</vt:lpstr>
      <vt:lpstr>哦 耶穌是我救主</vt:lpstr>
      <vt:lpstr>哦 耶穌是我救主</vt:lpstr>
      <vt:lpstr>哦 耶穌是我救主</vt:lpstr>
      <vt:lpstr>哦 耶穌是我救主</vt:lpstr>
      <vt:lpstr>哦 耶穌是我救主</vt:lpstr>
      <vt:lpstr>哦 耶穌是我救主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2016-10-28T04:42:39Z</dcterms:modified>
</cp:coreProperties>
</file>