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9" r:id="rId3"/>
    <p:sldId id="1560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2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 磐石 耶穌基督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 磐石 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除祢以外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別無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人間 沒有別的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惟有祢是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 磐石 耶穌基督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祢是人子 祢是中保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是神子 祢是羔羊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是道路 祢是真理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5163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 磐石 耶穌基督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磐石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山寨 逃城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盾牌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我們屬於祢 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搖動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萬代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7552911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70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磐石 磐石 耶穌基督 </vt:lpstr>
      <vt:lpstr>磐石 磐石 耶穌基督 </vt:lpstr>
      <vt:lpstr>磐石 磐石 耶穌基督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2016-11-05T05:32:07Z</dcterms:modified>
</cp:coreProperties>
</file>