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sldIdLst>
    <p:sldId id="1552" r:id="rId2"/>
    <p:sldId id="1553" r:id="rId3"/>
    <p:sldId id="1554" r:id="rId4"/>
    <p:sldId id="1555" r:id="rId5"/>
    <p:sldId id="1556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04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如羔羊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如羔羊 祂要被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宰殺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羔羊 默然無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聲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羔羊 祂要被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宰殺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十架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上遵行天父旨意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如羔羊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如羔羊 為贖我過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犯 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羔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羔羊 付上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重價 付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重價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羔羊 為贖我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過犯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羔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十架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上完全犧牲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獻上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十架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上完全犧牲獻上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4160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如羔羊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如羔羊 他捨去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羔羊 背負我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如羔羊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十架上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天父聖名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497995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如羔羊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如羔羊 放在祭壇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羔羊 命運已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定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羔羊 放在祭壇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835773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如羔羊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十架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上顯明主奇妙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十架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上顯明主奇妙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向我們顯明大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主愛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52644953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14874</TotalTime>
  <Words>140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如羔羊</vt:lpstr>
      <vt:lpstr>如羔羊</vt:lpstr>
      <vt:lpstr>如羔羊</vt:lpstr>
      <vt:lpstr>如羔羊</vt:lpstr>
      <vt:lpstr>如羔羊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612</cp:revision>
  <dcterms:created xsi:type="dcterms:W3CDTF">2016-05-07T01:18:18Z</dcterms:created>
  <dcterms:modified xsi:type="dcterms:W3CDTF">2016-11-05T06:11:44Z</dcterms:modified>
</cp:coreProperties>
</file>