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53" r:id="rId3"/>
    <p:sldId id="1554" r:id="rId4"/>
    <p:sldId id="1555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97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祢的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愛不離不棄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沒有一個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憂患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擔當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沒有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痛苦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背負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祢的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愛不離不棄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要向高山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舉目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的幫助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從祢而來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有豐盛的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賜給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求告祢名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2304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祢的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愛不離不棄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祢的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愛總是不離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不棄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憐憫如江河湧流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在我敵人面前擺設筵席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使我的福杯滿溢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1684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祢的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愛不離不棄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祢的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愛總是不離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不棄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時刻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環繞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永遠紀念與我所立的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約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我領受豐盛的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恩典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6611041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14871</TotalTime>
  <Words>114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祢的愛不離不棄</vt:lpstr>
      <vt:lpstr>祢的愛不離不棄</vt:lpstr>
      <vt:lpstr>祢的愛不離不棄</vt:lpstr>
      <vt:lpstr>祢的愛不離不棄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614</cp:revision>
  <dcterms:created xsi:type="dcterms:W3CDTF">2016-05-07T01:18:18Z</dcterms:created>
  <dcterms:modified xsi:type="dcterms:W3CDTF">2016-11-25T04:39:50Z</dcterms:modified>
</cp:coreProperties>
</file>