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9" r:id="rId2"/>
    <p:sldId id="1561" r:id="rId3"/>
    <p:sldId id="1562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4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的話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將祢的話語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免得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哦主啊 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愛祢聲音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作我腳前的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燈 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我路上的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2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的話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天地將要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的話卻長存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毀壞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的話卻長新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740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8913"/>
            <a:ext cx="8839200" cy="1079500"/>
          </a:xfrm>
        </p:spPr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的話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將祢的話語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免得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哦主啊 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親近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愛祢聲音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作我腳前的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燈 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我路上的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93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100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祢的話</vt:lpstr>
      <vt:lpstr>祢的話</vt:lpstr>
      <vt:lpstr>祢的話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2017-01-21T17:53:37Z</dcterms:modified>
</cp:coreProperties>
</file>