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9" r:id="rId2"/>
    <p:sldId id="1560" r:id="rId3"/>
    <p:sldId id="1561" r:id="rId4"/>
    <p:sldId id="156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5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主愛滋潤我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我曾經追求世界的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希望能夠得到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那一天當我遇見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我發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現自己的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虛空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00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主愛滋潤我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但主的愛是何等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甘甜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滋潤我乾渴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心田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我甘心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的引導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的路上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奔跑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65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主愛滋潤我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我前面道路有耶穌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陪伴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常有喜樂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生活中即使遇到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困難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賜給我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043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主愛滋潤我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但主的愛是何等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甘甜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滋潤我乾渴的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心田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我甘心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在十架的路上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奔跑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38711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119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主愛滋潤我心（1）</vt:lpstr>
      <vt:lpstr>主愛滋潤我心（1）</vt:lpstr>
      <vt:lpstr>主愛滋潤我心（2）</vt:lpstr>
      <vt:lpstr>主愛滋潤我心（2）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2017-02-04T11:04:11Z</dcterms:modified>
</cp:coreProperties>
</file>