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9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大地頌揚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哈利路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哈利路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 哈利路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哈利路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 哈利路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亞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4064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大地頌揚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大地當頌揚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眾天使都歌唱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來讚美主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眾生靈載歌又載舞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5838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大地頌揚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大地當頌揚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眾天軍都歌唱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萬物生靈讚美主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全地都要來讚美主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853649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52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大地頌揚</vt:lpstr>
      <vt:lpstr>大地頌揚</vt:lpstr>
      <vt:lpstr>大地頌揚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2017-05-06T06:11:59Z</dcterms:modified>
</cp:coreProperties>
</file>