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6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721225"/>
          </a:xfrm>
          <a:noFill/>
        </p:spPr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在乾旱疲乏之中尋求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我將全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交託給你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過去現在未來交給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26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721225"/>
          </a:xfrm>
          <a:noFill/>
        </p:spPr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惟有耶穌明暸我身心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感受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因你曾為我經歷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苦難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惟有耶穌能縫合一切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傷痛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因你受鞭傷我得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213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721225"/>
          </a:xfrm>
          <a:noFill/>
        </p:spPr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帶我走出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脫離綑綁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賜下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放我全人得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2255736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85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親愛耶穌 醫治救主</vt:lpstr>
      <vt:lpstr>親愛耶穌 醫治救主</vt:lpstr>
      <vt:lpstr>親愛耶穌 醫治救主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2017-05-06T06:48:40Z</dcterms:modified>
</cp:coreProperties>
</file>