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9" r:id="rId2"/>
    <p:sldId id="1560" r:id="rId3"/>
    <p:sldId id="1561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媽媽媽媽 我愛妳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親愛的媽媽 媽媽 我愛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永遠如此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讓我抱抱 抱抱 抱抱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年來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辛苦你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2557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媽媽媽媽 我愛妳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的媽媽 媽媽 我愛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想長大離開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想說謝謝 謝謝 謝謝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愛灌溉我生命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8134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媽媽媽媽 我愛妳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有你愛的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鼓勵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不害怕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謝謝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天父給我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媽媽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耶穌保護你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643170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80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媽媽媽媽 我愛妳</vt:lpstr>
      <vt:lpstr>媽媽媽媽 我愛妳</vt:lpstr>
      <vt:lpstr>媽媽媽媽 我愛妳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2017-06-01T06:16:53Z</dcterms:modified>
</cp:coreProperties>
</file>