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願神愛子以祂的聖靈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和祂慈愛環繞你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讓祂充滿你使你心靈滿足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聖靈仿彿鴿子降臨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願你順服祂旨意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使你得完全生命</a:t>
            </a:r>
            <a:endParaRPr lang="en-US" altLang="zh-TW" sz="6000" b="0" dirty="0" err="1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永遠屬主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來充滿我心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來充滿我心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err="1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願你能歡樂的歌唱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唱出心中的喜悅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舉起你的手稱頌讚美主名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讓祂安慰你的憂傷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抹乾你一切眼淚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使你能靠主的名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得新生命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#523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聖靈之歌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來充滿我心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來充滿我心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99</Words>
  <Application>Microsoft Macintosh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#523 聖靈之歌 (1)</vt:lpstr>
      <vt:lpstr>#523 聖靈之歌 (1)</vt:lpstr>
      <vt:lpstr>#523 聖靈之歌 (1)</vt:lpstr>
      <vt:lpstr>#523 聖靈之歌 (2)</vt:lpstr>
      <vt:lpstr>#523 聖靈之歌 (2)</vt:lpstr>
      <vt:lpstr>#523 聖靈之歌 (2)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2016-06-04T06:53:33Z</dcterms:created>
  <dcterms:modified xsi:type="dcterms:W3CDTF">2016-06-04T06:53:45Z</dcterms:modified>
</cp:coreProperties>
</file>