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1552" r:id="rId2"/>
    <p:sldId id="1563" r:id="rId3"/>
    <p:sldId id="1564" r:id="rId4"/>
    <p:sldId id="1565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913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有一活泉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</a:t>
            </a:r>
            <a:r>
              <a:rPr lang="zh-CN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有一活泉充滿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寶血</a:t>
            </a:r>
            <a:r>
              <a:rPr lang="en-US" altLang="zh-CN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從主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肋旁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流下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罪人只要在此一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能潔淨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無瑕</a:t>
            </a:r>
            <a:endParaRPr lang="en-US" altLang="zh-CN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必能潔淨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無瑕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能潔淨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無瑕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罪人只要在此一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能潔淨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無瑕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有一活泉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2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臨死一賊得見此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泉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心喜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求主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紀念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我罪雖然比他更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主能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主能洗我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主能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我罪雖然比他更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深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主能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235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有一活泉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3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被殺羔羊血何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蘊藏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除罪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洗淨教會聖潔榮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何等奇妙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洗淨教會聖潔榮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美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何等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奇妙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45110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有一活泉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（</a:t>
            </a:r>
            <a:r>
              <a:rPr lang="en-US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4</a:t>
            </a:r>
            <a:r>
              <a:rPr lang="zh-CN" altLang="en-US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）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自我因信看見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此泉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能力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湧我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心間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我心讚美主愛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必要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一生必要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必要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</a:t>
            </a:r>
            <a:endParaRPr lang="zh-CN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pPr eaLnBrk="1" hangingPunct="1"/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我心讚美主愛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完全</a:t>
            </a:r>
            <a:r>
              <a:rPr lang="en-US" altLang="zh-CN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一生</a:t>
            </a:r>
            <a:r>
              <a:rPr lang="zh-CN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必要</a:t>
            </a:r>
            <a:r>
              <a:rPr lang="zh-CN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傳揚</a:t>
            </a:r>
            <a:endParaRPr lang="zh-TW" altLang="en-US" sz="6000" b="0" dirty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14927769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14870</TotalTime>
  <Words>160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有一活泉（1）</vt:lpstr>
      <vt:lpstr>有一活泉（2）</vt:lpstr>
      <vt:lpstr>有一活泉（3）</vt:lpstr>
      <vt:lpstr>有一活泉（4）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612</cp:revision>
  <dcterms:created xsi:type="dcterms:W3CDTF">2016-05-07T01:18:18Z</dcterms:created>
  <dcterms:modified xsi:type="dcterms:W3CDTF">2017-02-04T11:09:01Z</dcterms:modified>
</cp:coreProperties>
</file>