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73" r:id="rId2"/>
    <p:sldId id="276" r:id="rId3"/>
    <p:sldId id="269" r:id="rId4"/>
    <p:sldId id="277" r:id="rId5"/>
    <p:sldId id="270" r:id="rId6"/>
    <p:sldId id="278" r:id="rId7"/>
    <p:sldId id="279" r:id="rId8"/>
    <p:sldId id="280" r:id="rId9"/>
    <p:sldId id="271" r:id="rId10"/>
    <p:sldId id="283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8" autoAdjust="0"/>
    <p:restoredTop sz="87569" autoAdjust="0"/>
  </p:normalViewPr>
  <p:slideViewPr>
    <p:cSldViewPr>
      <p:cViewPr>
        <p:scale>
          <a:sx n="100" d="100"/>
          <a:sy n="100" d="100"/>
        </p:scale>
        <p:origin x="592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5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51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0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7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3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3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(1)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你曾否念過十架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耶穌在上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Have you read the story of the Cross</a:t>
            </a:r>
          </a:p>
          <a:p>
            <a:pPr defTabSz="457200" eaLnBrk="1" hangingPunct="1"/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Where Jesus bled and died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4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(3)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曾否對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Have you ever said, “I thank Thee, Lord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pPr defTabSz="457200" eaLnBrk="1" hangingPunct="1"/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Forgiving </a:t>
            </a:r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Thy life for me?”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(3)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救主為你捨命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心破碎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 died of a broken heart for you</a:t>
            </a: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主捨命心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破碎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 died of a broken 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heart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4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(3)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為你 為我 身懸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Upon a tree, for you, for me</a:t>
            </a: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主捨命心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破碎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 died of a broken heart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(1)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從祂肋旁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為你還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Where your debt was paid by His 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precious</a:t>
            </a:r>
          </a:p>
          <a:p>
            <a:pPr defTabSz="457200" eaLnBrk="1" hangingPunct="1"/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blood 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that </a:t>
            </a:r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flowed from His wounded 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side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(1)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救主為你捨命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心破碎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 died of a broken heart for you</a:t>
            </a: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主捨命心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破碎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 died of a broken 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heart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4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(1)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為你 為我 身懸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Upon a tree, for you, for me</a:t>
            </a: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主捨命心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破碎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 died of a broken heart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3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(2)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你曾否念過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你戴上荊棘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冠冕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Have you read how they 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placed</a:t>
            </a:r>
          </a:p>
          <a:p>
            <a:pPr defTabSz="457200" eaLnBrk="1" hangingPunct="1"/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crown of thorns upon His brow for 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you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4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(2)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主禱告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神阿 求祢赦免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When He prayed, “forgive them, oh, forgive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defTabSz="457200" eaLnBrk="1" hangingPunct="1"/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They </a:t>
            </a:r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know not what they do?”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(2)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救主為你捨命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心破碎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 died of a broken heart for you</a:t>
            </a: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主捨命心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破碎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 died of a broken 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heart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(2)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為你 為我 身懸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Upon a tree, for you, for me</a:t>
            </a: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主捨命心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破碎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 died of a broken heart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4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救主捨命心破碎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altLang="zh-TW" b="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e Died of a Broken Heart (3)</a:t>
            </a:r>
            <a:endParaRPr lang="en-US" altLang="zh-CN" b="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你曾否念過主仰望天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成了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Have you read that He looked to 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heaven</a:t>
            </a:r>
          </a:p>
          <a:p>
            <a:pPr defTabSz="457200" eaLnBrk="1" hangingPunct="1"/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said, “Tis finished?” </a:t>
            </a:r>
            <a:r>
              <a:rPr lang="en-US" altLang="zh-TW" sz="4400" b="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Twas</a:t>
            </a:r>
            <a:r>
              <a:rPr lang="en-US" altLang="zh-TW" sz="4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for thee</a:t>
            </a:r>
            <a:r>
              <a:rPr lang="en-US" altLang="zh-TW" sz="44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en-US" altLang="zh-TW" sz="44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8687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14915</TotalTime>
  <Words>416</Words>
  <Application>Microsoft Macintosh PowerPoint</Application>
  <PresentationFormat>Widescreen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救主捨命心破碎 (1) He Died of a Broken Heart (1)</vt:lpstr>
      <vt:lpstr>救主捨命心破碎 (1) He Died of a Broken Heart (1)</vt:lpstr>
      <vt:lpstr>救主捨命心破碎 (1) He Died of a Broken Heart (1)</vt:lpstr>
      <vt:lpstr>救主捨命心破碎 (1) He Died of a Broken Heart (1)</vt:lpstr>
      <vt:lpstr>救主捨命心破碎 (2) He Died of a Broken Heart (2)</vt:lpstr>
      <vt:lpstr>救主捨命心破碎 (2) He Died of a Broken Heart (2)</vt:lpstr>
      <vt:lpstr>救主捨命心破碎 (2) He Died of a Broken Heart (2)</vt:lpstr>
      <vt:lpstr>救主捨命心破碎 (2) He Died of a Broken Heart (2)</vt:lpstr>
      <vt:lpstr>救主捨命心破碎 (3) He Died of a Broken Heart (3)</vt:lpstr>
      <vt:lpstr>救主捨命心破碎 (3) He Died of a Broken Heart (3)</vt:lpstr>
      <vt:lpstr>救主捨命心破碎 (3) He Died of a Broken Heart (3)</vt:lpstr>
      <vt:lpstr>救主捨命心破碎 (3) He Died of a Broken Heart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639</cp:revision>
  <dcterms:created xsi:type="dcterms:W3CDTF">2016-05-07T01:18:18Z</dcterms:created>
  <dcterms:modified xsi:type="dcterms:W3CDTF">2017-04-14T01:37:23Z</dcterms:modified>
</cp:coreProperties>
</file>