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其如此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差遣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獨生子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阿利路亞阿們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其從天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逼迫並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羞辱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阿利路亞阿們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4445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從死裡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魔鬼權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柄盡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消滅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阿利路亞阿們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762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右邊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倚靠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功勞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阿利路亞阿們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大復興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962093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129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#283 使我大復興 (1)</vt:lpstr>
      <vt:lpstr>#283 使我大復興 (2)</vt:lpstr>
      <vt:lpstr>#283 使我大復興 (3)</vt:lpstr>
      <vt:lpstr>#283 使我大復興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2017-02-24T01:25:50Z</dcterms:modified>
</cp:coreProperties>
</file>