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9" r:id="rId2"/>
    <p:sldId id="1560" r:id="rId3"/>
    <p:sldId id="1561" r:id="rId4"/>
    <p:sldId id="1562" r:id="rId5"/>
    <p:sldId id="1563" r:id="rId6"/>
    <p:sldId id="1564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5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#325 救主已來到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（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救主已經來到 召我作他門徒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照他留在我路上腳蹤前行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越過小山高嶺穿過平原幽谷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順此道路一直走到父家住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5435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#325 救主已來到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（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恩主已在呼召</a:t>
            </a:r>
            <a:r>
              <a:rPr lang="zh-CN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敬虔的兒女在主旗下往前行好像大軍旅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一心愛主求主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渴慕常親近他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永享安息在他榮美福樂家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0570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#325 救主已來到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（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救主已經呼召 路上艱難重重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危險憂愁般般散佈在途中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上主聖靈親自安撫憂苦傷痛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只管跟隨救主勇往不退後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3441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#325 救主已來到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（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恩主已在呼召</a:t>
            </a:r>
            <a:r>
              <a:rPr lang="zh-CN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疑惑試探途中常來騷擾排戰我眾仍歡唱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望著標桿前進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甚至經過災難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錫安兒女興起隨君王前去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7381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#325 救主已來到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（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救主已經呼召 在你青年時期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人生開始新鮮活力如春曉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我們遠離世俗不再被人嘲笑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神子民同享命運遵守真道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6307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#325 救主已來到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（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恩主已在呼召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天上兒女同我領取天上福氣專靠他慈愛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同經過青草地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同安息在水邊</a:t>
            </a:r>
            <a:endParaRPr lang="en-US" altLang="zh-CN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領我入他國度完成神旨意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2332808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212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#325 救主已來到（1）</vt:lpstr>
      <vt:lpstr>#325 救主已來到（1）</vt:lpstr>
      <vt:lpstr>#325 救主已來到（2）</vt:lpstr>
      <vt:lpstr>#325 救主已來到（2）</vt:lpstr>
      <vt:lpstr>#325 救主已來到（3）</vt:lpstr>
      <vt:lpstr>#325 救主已來到（3）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2017-02-04T10:57:29Z</dcterms:modified>
</cp:coreProperties>
</file>