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2" r:id="rId5"/>
    <p:sldId id="1561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8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地位日日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靈程常常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主領我向高處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站在屬天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我逐日所處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之往日有進無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54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世上常有疑慮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恐怖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我所要久居之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別人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或願宮室久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我注目更美之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6417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站在屬天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我逐日所處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之往日有進無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48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我願離開屬世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魔鬼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利劍非我所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信心常聞天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佳調使我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006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我今直向高處而行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站在屬天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我逐日所處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之往日有進無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15640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202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#334 我今直向高處而行 (1)</vt:lpstr>
      <vt:lpstr>#334 我今直向高處而行 (1)</vt:lpstr>
      <vt:lpstr>#334 我今直向高處而行 (2)</vt:lpstr>
      <vt:lpstr>#334 我今直向高處而行 (2)</vt:lpstr>
      <vt:lpstr>#334 我今直向高處而行 (3)</vt:lpstr>
      <vt:lpstr>#334 我今直向高處而行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2016-11-12T00:40:58Z</dcterms:modified>
</cp:coreProperties>
</file>