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1552" r:id="rId2"/>
    <p:sldId id="1553" r:id="rId3"/>
    <p:sldId id="1556" r:id="rId4"/>
    <p:sldId id="1554" r:id="rId5"/>
    <p:sldId id="1557" r:id="rId6"/>
    <p:sldId id="1555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366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#367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主已復活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主祢是榮耀復活得勝子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祢曾征服死亡 死權永停止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大能天使降臨 挪開墓門石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解脫裹身麻布 主身得自由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#367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主已復活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主祢是榮耀復活得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勝子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祢曾征服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死亡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死權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停止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217737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#367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主已復活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看哪 復活主親自來相會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帶來安慰鼓勵 懼怕皆驅盡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但願主的教會 歡唱勝利歌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主復活的大能 挪走死毒鈎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9984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#367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主已復活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主祢是榮耀復活得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勝子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祢曾征服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死亡</a:t>
            </a:r>
            <a:endParaRPr lang="en-US" altLang="zh-TW" sz="6000" b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死權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停止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68152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#367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主已復活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再沒有疑惑 榮耀生命王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生活不再掙扎 因有主扶幫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藉祂替死大愛 能得勝有餘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跨過約旦河流 永居榮美地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66580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#367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主已復活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主祢是榮耀復活得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勝子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祢曾征服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死亡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死權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停止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阿門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48208198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14881</TotalTime>
  <Words>161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#367 主已復活 (1)</vt:lpstr>
      <vt:lpstr>#367 主已復活 (1)</vt:lpstr>
      <vt:lpstr>#367 主已復活 (2)</vt:lpstr>
      <vt:lpstr>#367 主已復活 (2)</vt:lpstr>
      <vt:lpstr>#367 主已復活 (3)</vt:lpstr>
      <vt:lpstr>#367 主已復活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621</cp:revision>
  <dcterms:created xsi:type="dcterms:W3CDTF">2016-05-07T01:18:18Z</dcterms:created>
  <dcterms:modified xsi:type="dcterms:W3CDTF">2017-04-14T02:06:57Z</dcterms:modified>
</cp:coreProperties>
</file>