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1552" r:id="rId2"/>
    <p:sldId id="1556" r:id="rId3"/>
    <p:sldId id="1553" r:id="rId4"/>
    <p:sldId id="1557" r:id="rId5"/>
    <p:sldId id="1554" r:id="rId6"/>
    <p:sldId id="1558" r:id="rId7"/>
    <p:sldId id="1555" r:id="rId8"/>
    <p:sldId id="1559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258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#554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脫離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捆綁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憂愁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黑影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我來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我來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進入自由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喜樂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光明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來就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#554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脫離疾病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進入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完全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脫離貧乏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進入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豐富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脫離罪惡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得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見祢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聖顏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來就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68666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#554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脫離失敗羞恥的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結果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我來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我來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進入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十架榮耀的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恩泉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來就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91896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#554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脫離痛苦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進入祢安寧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脫離風波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進入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平靜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脫離怨嘆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進入祢榮美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來就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05554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#554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脫離狂傲不平的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血氣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我來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我來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進入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完全有福的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旨意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來就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945252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#554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脫離自己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在祢愛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裏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脫離絕望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候祢來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提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離地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騰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鷹展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雙翼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來就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42782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#554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(4)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脫離幽冥陰府的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可怕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我來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我來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進入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歡樂光明的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父家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來就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85363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#554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(4)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脫離敗壞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無底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深淵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進入護庇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安歇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羊圈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永永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遠遠  瞻仰祢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榮顏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來就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464451356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14870</TotalTime>
  <Words>234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#554 耶穌我來 (1)</vt:lpstr>
      <vt:lpstr>#554 耶穌我來 (1)</vt:lpstr>
      <vt:lpstr>#554 耶穌我來 (2)</vt:lpstr>
      <vt:lpstr>#554 耶穌我來 (2)</vt:lpstr>
      <vt:lpstr>#554 耶穌我來 (3)</vt:lpstr>
      <vt:lpstr>#554 耶穌我來 (3)</vt:lpstr>
      <vt:lpstr>#554 耶穌我來 (4)</vt:lpstr>
      <vt:lpstr>#554 耶穌我來 (4)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619</cp:revision>
  <dcterms:created xsi:type="dcterms:W3CDTF">2016-05-07T01:18:18Z</dcterms:created>
  <dcterms:modified xsi:type="dcterms:W3CDTF">2017-06-03T03:15:17Z</dcterms:modified>
</cp:coreProperties>
</file>