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1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千萬舌頭來歌唱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讚美救主聖名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讚美救主聖名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讚美我神我主榮耀</a:t>
            </a:r>
          </a:p>
        </p:txBody>
      </p:sp>
    </p:spTree>
    <p:extLst>
      <p:ext uri="{BB962C8B-B14F-4D97-AF65-F5344CB8AC3E}">
        <p14:creationId xmlns:p14="http://schemas.microsoft.com/office/powerpoint/2010/main" val="16797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讚美主愛深長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讚美主愛深長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讚美主愛深長</a:t>
            </a:r>
          </a:p>
        </p:txBody>
      </p:sp>
    </p:spTree>
    <p:extLst>
      <p:ext uri="{BB962C8B-B14F-4D97-AF65-F5344CB8AC3E}">
        <p14:creationId xmlns:p14="http://schemas.microsoft.com/office/powerpoint/2010/main" val="10065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我神我慈愛的主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懇賜我力廣傳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直到天涯海角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遍地傳揚我主榮名</a:t>
            </a:r>
          </a:p>
        </p:txBody>
      </p:sp>
    </p:spTree>
    <p:extLst>
      <p:ext uri="{BB962C8B-B14F-4D97-AF65-F5344CB8AC3E}">
        <p14:creationId xmlns:p14="http://schemas.microsoft.com/office/powerpoint/2010/main" val="1927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傳揚我主榮名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傳揚我主榮名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傳揚我主榮名</a:t>
            </a:r>
          </a:p>
        </p:txBody>
      </p:sp>
    </p:spTree>
    <p:extLst>
      <p:ext uri="{BB962C8B-B14F-4D97-AF65-F5344CB8AC3E}">
        <p14:creationId xmlns:p14="http://schemas.microsoft.com/office/powerpoint/2010/main" val="15188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耶穌的名除我驚懼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安慰我心憂愁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這是罪人音樂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主名是我生命平安</a:t>
            </a:r>
          </a:p>
        </p:txBody>
      </p:sp>
    </p:spTree>
    <p:extLst>
      <p:ext uri="{BB962C8B-B14F-4D97-AF65-F5344CB8AC3E}">
        <p14:creationId xmlns:p14="http://schemas.microsoft.com/office/powerpoint/2010/main" val="783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是我生命平安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是我生命平安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是我生命平安</a:t>
            </a:r>
          </a:p>
        </p:txBody>
      </p:sp>
    </p:spTree>
    <p:extLst>
      <p:ext uri="{BB962C8B-B14F-4D97-AF65-F5344CB8AC3E}">
        <p14:creationId xmlns:p14="http://schemas.microsoft.com/office/powerpoint/2010/main" val="15839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天父的眾兒女齊來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榮耀在天之王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讚美主大慈愛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地上天上的眾教會</a:t>
            </a:r>
          </a:p>
        </p:txBody>
      </p:sp>
    </p:spTree>
    <p:extLst>
      <p:ext uri="{BB962C8B-B14F-4D97-AF65-F5344CB8AC3E}">
        <p14:creationId xmlns:p14="http://schemas.microsoft.com/office/powerpoint/2010/main" val="7643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聖名榮光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一同讚美主名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一同讚美主名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一同讚美主名</a:t>
            </a:r>
          </a:p>
        </p:txBody>
      </p:sp>
    </p:spTree>
    <p:extLst>
      <p:ext uri="{BB962C8B-B14F-4D97-AF65-F5344CB8AC3E}">
        <p14:creationId xmlns:p14="http://schemas.microsoft.com/office/powerpoint/2010/main" val="5318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154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聖名榮光 (1)</vt:lpstr>
      <vt:lpstr>聖名榮光 (1)</vt:lpstr>
      <vt:lpstr>聖名榮光 (2)</vt:lpstr>
      <vt:lpstr>聖名榮光 (2)</vt:lpstr>
      <vt:lpstr>聖名榮光 (3)</vt:lpstr>
      <vt:lpstr>聖名榮光 (3)</vt:lpstr>
      <vt:lpstr>聖名榮光 (4)</vt:lpstr>
      <vt:lpstr>聖名榮光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2017-05-06T05:54:27Z</dcterms:modified>
</cp:coreProperties>
</file>