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6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Hold Thou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My Hand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 all my need thy presence I would seek;</a:t>
            </a:r>
          </a:p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With earnest heart before thee I would speak;</a:t>
            </a:r>
          </a:p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 kneel to pray, O Father of us all,</a:t>
            </a:r>
          </a:p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And ask that thou wilt hear my pleading call</a:t>
            </a:r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Hold Thou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My Hand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 thou my hand, dear Lord, </a:t>
            </a:r>
          </a:p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 thou my hand</a:t>
            </a:r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 do not ask to see, or ask to understand;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Only that thou wilt be near, ever near to me,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Holding my hand, dear Lord,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Holding my hand.</a:t>
            </a:r>
            <a:endParaRPr lang="en-US" altLang="en-US" sz="40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8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Hold Thou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My Hand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My life goes on, 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some days are good, some ill;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Abide with me, my heart thy presence fill.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O hold my close, O Father, lest I fall,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for thou art life and strength and all in all.</a:t>
            </a:r>
          </a:p>
        </p:txBody>
      </p:sp>
    </p:spTree>
    <p:extLst>
      <p:ext uri="{BB962C8B-B14F-4D97-AF65-F5344CB8AC3E}">
        <p14:creationId xmlns:p14="http://schemas.microsoft.com/office/powerpoint/2010/main" val="157228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Hold Thou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My Hand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 thou my hand, dear Lord, </a:t>
            </a:r>
          </a:p>
          <a:p>
            <a:r>
              <a:rPr lang="en-US" altLang="en-US" sz="4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 thou my hand</a:t>
            </a:r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And when temptations come, 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help me to firmly stand.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Near ever near to thee, all shall be well with me</a:t>
            </a:r>
            <a:endParaRPr lang="en-US" altLang="en-US" sz="40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Holding thy hand, dear Lord</a:t>
            </a:r>
          </a:p>
          <a:p>
            <a:r>
              <a:rPr lang="en-US" altLang="en-US" sz="40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Holding thy hand.</a:t>
            </a:r>
            <a:endParaRPr lang="en-US" altLang="en-US" sz="4000" b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5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14881</TotalTime>
  <Words>196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Garamond</vt:lpstr>
      <vt:lpstr>ＭＳ Ｐゴシック</vt:lpstr>
      <vt:lpstr>PMingLiU</vt:lpstr>
      <vt:lpstr>Times New Roman</vt:lpstr>
      <vt:lpstr>Wingdings</vt:lpstr>
      <vt:lpstr>Arial</vt:lpstr>
      <vt:lpstr>Stream_blue</vt:lpstr>
      <vt:lpstr>Hold Thou My Hand</vt:lpstr>
      <vt:lpstr>Hold Thou My Hand</vt:lpstr>
      <vt:lpstr>Hold Thou My Hand</vt:lpstr>
      <vt:lpstr>Hold Thou My Hand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632</cp:revision>
  <dcterms:created xsi:type="dcterms:W3CDTF">2016-05-07T01:18:18Z</dcterms:created>
  <dcterms:modified xsi:type="dcterms:W3CDTF">2017-06-10T07:29:41Z</dcterms:modified>
</cp:coreProperties>
</file>