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3" r:id="rId2"/>
    <p:sldId id="1554" r:id="rId3"/>
    <p:sldId id="1555" r:id="rId4"/>
    <p:sldId id="1556" r:id="rId5"/>
    <p:sldId id="1557" r:id="rId6"/>
    <p:sldId id="1558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 varScale="1">
        <p:scale>
          <a:sx n="62" d="100"/>
          <a:sy n="62" d="100"/>
        </p:scale>
        <p:origin x="476" y="3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耶穌給你平安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828800"/>
            <a:ext cx="12115800" cy="45720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這世界雖有苦難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主耶穌是避風港灣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祂要給你 祂要給你平安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源源湧流不斷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771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耶穌給你平安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828800"/>
            <a:ext cx="12115800" cy="45720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這世界雖有苦難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主耶穌是避風港灣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祂要給你 祂要給你平安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源源湧流不斷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6795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耶穌給你平安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828800"/>
            <a:ext cx="12115800" cy="45720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耶穌給你平安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耶穌給你真正平安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深深在你心裡 源源湧流不斷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耶穌給你平安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0252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耶穌給你平安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828800"/>
            <a:ext cx="12115800" cy="45720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這世界雖有苦難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主耶穌是避風港灣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祂要給你 祂要給你平安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源源湧流不斷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5493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耶穌給你平安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12115800" cy="48006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耶穌給你平安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耶穌給你真正平安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深深在你心裡 源源湧流不斷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耶穌給你平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 平安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耶穌給你平安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09597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耶穌給你平安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828800"/>
            <a:ext cx="12115800" cy="4572000"/>
          </a:xfrm>
        </p:spPr>
        <p:txBody>
          <a:bodyPr/>
          <a:lstStyle/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耶穌給你平安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耶穌給你真正平安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深深在你心裡 源源湧流不斷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耶穌給你平安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6806477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16433</TotalTime>
  <Words>243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耶穌給你平安</vt:lpstr>
      <vt:lpstr>耶穌給你平安</vt:lpstr>
      <vt:lpstr>耶穌給你平安</vt:lpstr>
      <vt:lpstr>耶穌給你平安</vt:lpstr>
      <vt:lpstr>耶穌給你平安</vt:lpstr>
      <vt:lpstr>耶穌給你平安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636</cp:revision>
  <dcterms:created xsi:type="dcterms:W3CDTF">2016-05-07T01:18:18Z</dcterms:created>
  <dcterms:modified xsi:type="dcterms:W3CDTF">2019-06-24T21:23:50Z</dcterms:modified>
</cp:coreProperties>
</file>