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sldIdLst>
    <p:sldId id="1552" r:id="rId2"/>
    <p:sldId id="1553" r:id="rId3"/>
    <p:sldId id="1554" r:id="rId4"/>
    <p:sldId id="1555" r:id="rId5"/>
    <p:sldId id="1556" r:id="rId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 varScale="1">
        <p:scale>
          <a:sx n="63" d="100"/>
          <a:sy n="63" d="100"/>
        </p:scale>
        <p:origin x="452" y="52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1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被空置了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在遠方一個馬槽裏</a:t>
            </a:r>
          </a:p>
          <a:p>
            <a:pPr marL="609600" indent="-6096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有一嬰孩曾睡在那裡</a:t>
            </a:r>
          </a:p>
          <a:p>
            <a:pPr marL="609600" indent="-6096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有天使歌頌 牧人敬拜</a:t>
            </a:r>
          </a:p>
          <a:p>
            <a:pPr marL="609600" indent="-6096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往日事 長久遠 如今留下空的馬槽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被空置了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在遠方一座殿堂裡</a:t>
            </a:r>
          </a:p>
          <a:p>
            <a:pPr marL="609600" indent="-6096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有一師尊去那裏禱告</a:t>
            </a:r>
          </a:p>
          <a:p>
            <a:pPr marL="609600" indent="-6096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把真理向憤怒的群眾傳揚</a:t>
            </a:r>
          </a:p>
          <a:p>
            <a:pPr marL="609600" indent="-6096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往日事 長久遠 如今已經人去樓空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338532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被空置了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有一十架在遠方</a:t>
            </a:r>
          </a:p>
          <a:p>
            <a:pPr marL="609600" indent="-6096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無罪羔羊慘被宰殺</a:t>
            </a:r>
          </a:p>
          <a:p>
            <a:pPr marL="609600" indent="-6096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祂的頭上戴著荊棘冠冕</a:t>
            </a:r>
          </a:p>
          <a:p>
            <a:pPr marL="609600" indent="-6096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人不在十架上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35600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被空置了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如今祗留下空的十架</a:t>
            </a:r>
          </a:p>
          <a:p>
            <a:pPr marL="609600" indent="-6096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有一墓穴在遠方</a:t>
            </a:r>
          </a:p>
          <a:p>
            <a:pPr marL="609600" indent="-6096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曾經安葬生命之主</a:t>
            </a:r>
          </a:p>
          <a:p>
            <a:pPr marL="609600" indent="-6096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看 祂留下細麻衣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8842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被空置了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哈利路亞 哈利路亞 </a:t>
            </a:r>
          </a:p>
          <a:p>
            <a:pPr marL="609600" indent="-6096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哈利路亞 救主已經復活</a:t>
            </a:r>
          </a:p>
          <a:p>
            <a:pPr marL="609600" indent="-6096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哈利路亞 哈利路亞 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利路亞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34828411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14891</TotalTime>
  <Words>194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ＭＳ Ｐゴシック</vt:lpstr>
      <vt:lpstr>PMingLiU</vt:lpstr>
      <vt:lpstr>Arial</vt:lpstr>
      <vt:lpstr>DFPWeiBei-B5-AZ</vt:lpstr>
      <vt:lpstr>Garamond</vt:lpstr>
      <vt:lpstr>Wingdings</vt:lpstr>
      <vt:lpstr>Stream_blue</vt:lpstr>
      <vt:lpstr>被空置了</vt:lpstr>
      <vt:lpstr>被空置了</vt:lpstr>
      <vt:lpstr>被空置了</vt:lpstr>
      <vt:lpstr>被空置了</vt:lpstr>
      <vt:lpstr>被空置了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Jerry Lu</cp:lastModifiedBy>
  <cp:revision>614</cp:revision>
  <dcterms:created xsi:type="dcterms:W3CDTF">2016-05-07T01:18:18Z</dcterms:created>
  <dcterms:modified xsi:type="dcterms:W3CDTF">2019-04-16T16:51:33Z</dcterms:modified>
</cp:coreProperties>
</file>