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2" autoAdjust="0"/>
    <p:restoredTop sz="87555" autoAdjust="0"/>
  </p:normalViewPr>
  <p:slideViewPr>
    <p:cSldViewPr>
      <p:cViewPr varScale="1">
        <p:scale>
          <a:sx n="63" d="100"/>
          <a:sy n="63" d="100"/>
        </p:scale>
        <p:origin x="452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447800"/>
            <a:ext cx="11353800" cy="5105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or all his wondrous ways;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l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et the nations sing his praise,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p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roclaim his praise!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080" y="1752600"/>
            <a:ext cx="11353800" cy="5105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or all his wondrous ways.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hanks be to God!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973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080" y="1752600"/>
            <a:ext cx="11353800" cy="5105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The sun that reigns by day,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The stars in their splendor,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His voice divine obey,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All homage they render.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4527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447800"/>
            <a:ext cx="11353800" cy="5105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or all his wondrous ways;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l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et the nations sing his praise,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p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roclaim his praise!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177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080" y="1752600"/>
            <a:ext cx="11353800" cy="5105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or all his wondrous ways.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hanks be to God!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0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24000"/>
            <a:ext cx="11353800" cy="5105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The sun that reigns by day,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The stars in their splendor,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His voice divine obey,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All homage they render.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 is Lord, He is Lord!</a:t>
            </a:r>
          </a:p>
        </p:txBody>
      </p:sp>
    </p:spTree>
    <p:extLst>
      <p:ext uri="{BB962C8B-B14F-4D97-AF65-F5344CB8AC3E}">
        <p14:creationId xmlns:p14="http://schemas.microsoft.com/office/powerpoint/2010/main" val="148146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371600"/>
            <a:ext cx="11353800" cy="5105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 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 sustains by his might,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</a:t>
            </a:r>
          </a:p>
        </p:txBody>
      </p:sp>
    </p:spTree>
    <p:extLst>
      <p:ext uri="{BB962C8B-B14F-4D97-AF65-F5344CB8AC3E}">
        <p14:creationId xmlns:p14="http://schemas.microsoft.com/office/powerpoint/2010/main" val="272290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240" y="1366520"/>
            <a:ext cx="11353800" cy="533908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who leads on to the right.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or all his wondrous ways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Thanks be to God, 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l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et nations proclaim his praise! </a:t>
            </a:r>
          </a:p>
          <a:p>
            <a:pPr defTabSz="457200"/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62086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14966</TotalTime>
  <Words>241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Thanks be to God</vt:lpstr>
      <vt:lpstr>Thanks be to God</vt:lpstr>
      <vt:lpstr>Thanks be to God</vt:lpstr>
      <vt:lpstr>Thanks be to God</vt:lpstr>
      <vt:lpstr>Thanks be to God</vt:lpstr>
      <vt:lpstr>Thanks be to God</vt:lpstr>
      <vt:lpstr>Thanks be to God</vt:lpstr>
      <vt:lpstr>Thanks be to God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629</cp:revision>
  <dcterms:created xsi:type="dcterms:W3CDTF">2016-06-04T06:52:26Z</dcterms:created>
  <dcterms:modified xsi:type="dcterms:W3CDTF">2019-11-18T04:49:48Z</dcterms:modified>
</cp:coreProperties>
</file>