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2" autoAdjust="0"/>
    <p:restoredTop sz="87555" autoAdjust="0"/>
  </p:normalViewPr>
  <p:slideViewPr>
    <p:cSldViewPr>
      <p:cViewPr varScale="1">
        <p:scale>
          <a:sx n="63" d="100"/>
          <a:sy n="63" d="100"/>
        </p:scale>
        <p:origin x="452" y="52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71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聖名榮光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1" y="1371600"/>
            <a:ext cx="11353800" cy="5181600"/>
          </a:xfrm>
        </p:spPr>
        <p:txBody>
          <a:bodyPr/>
          <a:lstStyle/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千萬舌頭來歌唱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讚美救主聖名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讚美救主聖名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讚美我神我主榮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       讚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美主愛深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長 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} x 4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聖名榮光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1" y="1371600"/>
            <a:ext cx="11353800" cy="5181600"/>
          </a:xfrm>
        </p:spPr>
        <p:txBody>
          <a:bodyPr/>
          <a:lstStyle/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我神我慈愛的主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懇賜我力廣傳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直到天涯海角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遍地傳揚我主榮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       傳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揚我主榮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名 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} x 4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18477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聖名榮光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1" y="1371600"/>
            <a:ext cx="11353800" cy="5181600"/>
          </a:xfrm>
        </p:spPr>
        <p:txBody>
          <a:bodyPr/>
          <a:lstStyle/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耶穌的名除我驚懼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安慰我心憂愁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這是罪人音樂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主名是我生命平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       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我生命平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 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} x 4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01003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聖名榮光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1" y="1371600"/>
            <a:ext cx="11353800" cy="5181600"/>
          </a:xfrm>
        </p:spPr>
        <p:txBody>
          <a:bodyPr/>
          <a:lstStyle/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天父的眾兒女齊來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榮耀在天之王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讚美主大慈愛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地上天上的眾教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      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同讚美主名 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} x 4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2653576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14905</TotalTime>
  <Words>180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PMingLiU</vt:lpstr>
      <vt:lpstr>Arial</vt:lpstr>
      <vt:lpstr>DFPWeiBei-B5-AZ</vt:lpstr>
      <vt:lpstr>Garamond</vt:lpstr>
      <vt:lpstr>Wingdings</vt:lpstr>
      <vt:lpstr>Stream_blue</vt:lpstr>
      <vt:lpstr>聖名榮光 (1)</vt:lpstr>
      <vt:lpstr>聖名榮光 (2)</vt:lpstr>
      <vt:lpstr>聖名榮光 (3)</vt:lpstr>
      <vt:lpstr>聖名榮光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Jerry Lu</cp:lastModifiedBy>
  <cp:revision>619</cp:revision>
  <dcterms:created xsi:type="dcterms:W3CDTF">2016-06-04T06:52:26Z</dcterms:created>
  <dcterms:modified xsi:type="dcterms:W3CDTF">2019-10-23T04:58:15Z</dcterms:modified>
</cp:coreProperties>
</file>