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291" r:id="rId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87405" autoAdjust="0"/>
  </p:normalViewPr>
  <p:slideViewPr>
    <p:cSldViewPr>
      <p:cViewPr varScale="1">
        <p:scale>
          <a:sx n="103" d="100"/>
          <a:sy n="103" d="100"/>
        </p:scale>
        <p:origin x="84" y="546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82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842" y="6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32ED65-621B-4A85-963B-E06C253A11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64F68-866C-4344-8961-DADDD06008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F506A-96F6-4545-A9A6-12FC1491828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97F82-CB22-4012-B2F6-4B1012876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36E2E-6A0E-4446-8BED-3879E9411E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59DCA-BEA4-4116-9B24-56909B0D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8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3D0ADD67-1D25-4DBC-9450-6D4ED4901E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563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DBB99-992B-43ED-A609-61FC3702A6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0E92D-AFB0-4F26-9EB2-A801ED251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43856-1808-4996-B277-AC88AF7592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CB0B5-94BA-4B30-AB9F-7340FDE7D7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0DED8-C6F1-429B-95F1-A7C003129E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61174-EE2D-407B-9FB2-5CAD01804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CEDBFBD-D503-4AB3-88E4-D91A3EC2F5DC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 h 1906"/>
                <a:gd name="T4" fmla="*/ 7036 w 5740"/>
                <a:gd name="T5" fmla="*/ 19 h 1906"/>
                <a:gd name="T6" fmla="*/ 703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9" r:id="rId3"/>
    <p:sldLayoutId id="2147483800" r:id="rId4"/>
    <p:sldLayoutId id="2147483801" r:id="rId5"/>
    <p:sldLayoutId id="2147483802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u="sng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defRPr sz="4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聖哉聖哉聖哉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ea typeface="DFPWeiBei-B5-AZ"/>
                <a:cs typeface="DFPWeiBei-B5-AZ"/>
              </a:rPr>
              <a:t>聖哉聖哉聖哉 聖哉是我主</a:t>
            </a:r>
          </a:p>
          <a:p>
            <a:r>
              <a:rPr lang="zh-TW" altLang="en-US" sz="6000" b="0" dirty="0">
                <a:solidFill>
                  <a:srgbClr val="FFFF00"/>
                </a:solidFill>
                <a:ea typeface="DFPWeiBei-B5-AZ"/>
                <a:cs typeface="DFPWeiBei-B5-AZ"/>
              </a:rPr>
              <a:t>聖哉聖哉聖哉 聖哉惟有主</a:t>
            </a:r>
          </a:p>
          <a:p>
            <a:r>
              <a:rPr lang="zh-TW" altLang="en-US" sz="6000" b="0" dirty="0">
                <a:solidFill>
                  <a:srgbClr val="FFFF00"/>
                </a:solidFill>
                <a:ea typeface="DFPWeiBei-B5-AZ"/>
                <a:cs typeface="DFPWeiBei-B5-AZ"/>
              </a:rPr>
              <a:t>祂是全能奇妙 愛四面環繞</a:t>
            </a:r>
          </a:p>
          <a:p>
            <a:r>
              <a:rPr lang="zh-TW" altLang="en-US" sz="6000" b="0" dirty="0">
                <a:solidFill>
                  <a:srgbClr val="FFFF00"/>
                </a:solidFill>
                <a:ea typeface="DFPWeiBei-B5-AZ"/>
                <a:cs typeface="DFPWeiBei-B5-AZ"/>
              </a:rPr>
              <a:t>聖哉聖哉聖哉 聖哉是我主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00951006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華康新魏">
      <a:majorFont>
        <a:latin typeface="DFPWeiBei-B5-AZ"/>
        <a:ea typeface="DFPWeiBei-B5-AZ"/>
        <a:cs typeface=""/>
      </a:majorFont>
      <a:minorFont>
        <a:latin typeface="DFPWeiBei-B5-AZ"/>
        <a:ea typeface="DFPWeiBei-B5-AZ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22864</TotalTime>
  <Words>50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DFPWeiBei-B5-AZ</vt:lpstr>
      <vt:lpstr>PMingLiU</vt:lpstr>
      <vt:lpstr>Arial</vt:lpstr>
      <vt:lpstr>Garamond</vt:lpstr>
      <vt:lpstr>Wingdings</vt:lpstr>
      <vt:lpstr>Stream_blue</vt:lpstr>
      <vt:lpstr>聖哉聖哉聖哉</vt:lpstr>
    </vt:vector>
  </TitlesOfParts>
  <Company>MS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Fu Dyno</cp:lastModifiedBy>
  <cp:revision>960</cp:revision>
  <dcterms:created xsi:type="dcterms:W3CDTF">2018-12-08T16:36:59Z</dcterms:created>
  <dcterms:modified xsi:type="dcterms:W3CDTF">2019-03-21T05:05:51Z</dcterms:modified>
</cp:coreProperties>
</file>