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1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0" y="2128839"/>
            <a:ext cx="8523454" cy="4721230"/>
            <a:chOff x="0" y="0"/>
            <a:chExt cx="8523452" cy="4721229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4" cy="3309942"/>
              <a:chOff x="0" y="0"/>
              <a:chExt cx="8523452" cy="3309941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4" cy="2652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7" y="700087"/>
                <a:ext cx="2664771" cy="1287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1"/>
                <a:ext cx="6030126" cy="1538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1"/>
                <a:ext cx="6364546" cy="3309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4" y="138112"/>
                <a:ext cx="2641489" cy="855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2"/>
              <a:ext cx="3862753" cy="243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87" y="6228081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8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#13 慈愛天父，我心真感激祢 (1)</a:t>
            </a:r>
          </a:p>
        </p:txBody>
      </p:sp>
      <p:sp>
        <p:nvSpPr>
          <p:cNvPr id="8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慈愛天父 我心真感激祢</a:t>
            </a:r>
          </a:p>
          <a:p>
            <a:pPr/>
            <a:r>
              <a:t>慈愛天父 我心真感激祢</a:t>
            </a:r>
          </a:p>
          <a:p>
            <a:pPr/>
            <a:r>
              <a:t>我愛祢 敬佩祢 我屈膝敬拜祢</a:t>
            </a:r>
          </a:p>
          <a:p>
            <a:pPr/>
            <a:r>
              <a:t>慈愛天父 我心真感激祢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#13 慈愛天父，我心真感激祢 (2)</a:t>
            </a:r>
          </a:p>
        </p:txBody>
      </p:sp>
      <p:sp>
        <p:nvSpPr>
          <p:cNvPr id="92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聖子耶穌 我願尊祢為大</a:t>
            </a:r>
          </a:p>
          <a:p>
            <a:pPr/>
            <a:r>
              <a:t>聖子耶穌 我願尊祢為大</a:t>
            </a:r>
          </a:p>
          <a:p>
            <a:pPr/>
            <a:r>
              <a:t>我愛祢 敬佩祢 我屈膝敬拜祢</a:t>
            </a:r>
          </a:p>
          <a:p>
            <a:pPr/>
            <a:r>
              <a:t>聖子耶穌 我願尊祢為大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#13 慈愛天父，我心真感激祢 (3)</a:t>
            </a:r>
          </a:p>
        </p:txBody>
      </p:sp>
      <p:sp>
        <p:nvSpPr>
          <p:cNvPr id="95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至善聖靈 祢常安慰我心</a:t>
            </a:r>
          </a:p>
          <a:p>
            <a:pPr/>
            <a:r>
              <a:t>至善聖靈 祢常安慰我心</a:t>
            </a:r>
          </a:p>
          <a:p>
            <a:pPr/>
            <a:r>
              <a:t>我愛祢 敬佩祢 我屈膝敬拜祢</a:t>
            </a:r>
          </a:p>
          <a:p>
            <a:pPr/>
            <a:r>
              <a:t>至善聖靈 祢常安慰我心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#13 慈愛天父，我心真感激祢 (4)</a:t>
            </a:r>
          </a:p>
        </p:txBody>
      </p:sp>
      <p:sp>
        <p:nvSpPr>
          <p:cNvPr id="98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三一真神 我願尊祢為大</a:t>
            </a:r>
          </a:p>
          <a:p>
            <a:pPr/>
            <a:r>
              <a:t>三一一神 我願尊祢為大</a:t>
            </a:r>
          </a:p>
          <a:p>
            <a:pPr/>
            <a:r>
              <a:t>我愛祢 敬佩祢 我屈膝敬拜祢</a:t>
            </a:r>
          </a:p>
          <a:p>
            <a:pPr/>
            <a:r>
              <a:t>三一真神 我願尊祢為大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