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CADDEC"/>
          </a:solidFill>
        </a:fill>
      </a:tcStyle>
    </a:wholeTbl>
    <a:band2H>
      <a:tcTxStyle b="def" i="def"/>
      <a:tcStyle>
        <a:tcBdr/>
        <a:fill>
          <a:solidFill>
            <a:srgbClr val="E6EFF6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E2E2EC"/>
          </a:solidFill>
        </a:fill>
      </a:tcStyle>
    </a:wholeTbl>
    <a:band2H>
      <a:tcTxStyle b="def" i="def"/>
      <a:tcStyle>
        <a:tcBdr/>
        <a:fill>
          <a:solidFill>
            <a:srgbClr val="F1F1F5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DDD6EC"/>
          </a:solidFill>
        </a:fill>
      </a:tcStyle>
    </a:wholeTbl>
    <a:band2H>
      <a:tcTxStyle b="def" i="def"/>
      <a:tcStyle>
        <a:tcBdr/>
        <a:fill>
          <a:solidFill>
            <a:srgbClr val="EFEBF6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7"/>
          </a:solidFill>
        </a:fill>
      </a:tcStyle>
    </a:wholeTbl>
    <a:band2H>
      <a:tcTxStyle b="def" i="def"/>
      <a:tcStyle>
        <a:tcBdr/>
        <a:fill>
          <a:solidFill>
            <a:srgbClr val="003399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399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7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solidFill>
            <a:srgbClr val="00051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solidFill>
            <a:srgbClr val="000514">
              <a:alpha val="20000"/>
            </a:srgbClr>
          </a:solidFill>
        </a:fill>
      </a:tcStyle>
    </a:firstCol>
    <a:la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508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el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ody Level One…"/>
          <p:cNvSpPr txBox="1"/>
          <p:nvPr>
            <p:ph type="body" sz="half" idx="1"/>
          </p:nvPr>
        </p:nvSpPr>
        <p:spPr>
          <a:xfrm>
            <a:off x="1371600" y="989199"/>
            <a:ext cx="6019800" cy="4879601"/>
          </a:xfrm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Picture Placeholder 7"/>
          <p:cNvSpPr/>
          <p:nvPr>
            <p:ph type="pic" sz="half" idx="13"/>
          </p:nvPr>
        </p:nvSpPr>
        <p:spPr>
          <a:xfrm>
            <a:off x="7772400" y="609600"/>
            <a:ext cx="3048000" cy="556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ody Level One…"/>
          <p:cNvSpPr txBox="1"/>
          <p:nvPr>
            <p:ph type="body" idx="1"/>
          </p:nvPr>
        </p:nvSpPr>
        <p:spPr>
          <a:xfrm>
            <a:off x="762000" y="1066800"/>
            <a:ext cx="10414000" cy="4267200"/>
          </a:xfrm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y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emor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508000" y="1066800"/>
            <a:ext cx="11074400" cy="48768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914400" y="2362200"/>
            <a:ext cx="10363200" cy="13234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900"/>
              </a:spcBef>
              <a:defRPr sz="8000"/>
            </a:lvl1pPr>
            <a:lvl2pPr marL="0" indent="0">
              <a:spcBef>
                <a:spcPts val="900"/>
              </a:spcBef>
              <a:buSzTx/>
              <a:buNone/>
              <a:defRPr sz="8000"/>
            </a:lvl2pPr>
            <a:lvl3pPr marL="0" indent="0">
              <a:spcBef>
                <a:spcPts val="900"/>
              </a:spcBef>
              <a:buSzTx/>
              <a:buNone/>
              <a:defRPr sz="8000"/>
            </a:lvl3pPr>
            <a:lvl4pPr marL="0" indent="0">
              <a:spcBef>
                <a:spcPts val="900"/>
              </a:spcBef>
              <a:buSzTx/>
              <a:buNone/>
              <a:defRPr sz="8000"/>
            </a:lvl4pPr>
            <a:lvl5pPr marL="0" indent="0">
              <a:spcBef>
                <a:spcPts val="900"/>
              </a:spcBef>
              <a:buSzTx/>
              <a:buNone/>
              <a:defRPr sz="8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/>
          <p:nvPr/>
        </p:nvGrpSpPr>
        <p:grpSpPr>
          <a:xfrm>
            <a:off x="3657440" y="2128839"/>
            <a:ext cx="8523454" cy="4721230"/>
            <a:chOff x="0" y="0"/>
            <a:chExt cx="8523452" cy="4721229"/>
          </a:xfrm>
        </p:grpSpPr>
        <p:grpSp>
          <p:nvGrpSpPr>
            <p:cNvPr id="7" name="Group 5"/>
            <p:cNvGrpSpPr/>
            <p:nvPr/>
          </p:nvGrpSpPr>
          <p:grpSpPr>
            <a:xfrm>
              <a:off x="-1" y="1411287"/>
              <a:ext cx="8523454" cy="3309942"/>
              <a:chOff x="0" y="0"/>
              <a:chExt cx="8523452" cy="3309941"/>
            </a:xfrm>
          </p:grpSpPr>
          <p:sp>
            <p:nvSpPr>
              <p:cNvPr id="2" name="Freeform 6"/>
              <p:cNvSpPr/>
              <p:nvPr/>
            </p:nvSpPr>
            <p:spPr>
              <a:xfrm>
                <a:off x="-1" y="657225"/>
                <a:ext cx="6099974" cy="2652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83" y="7032"/>
                    </a:moveTo>
                    <a:lnTo>
                      <a:pt x="20536" y="6825"/>
                    </a:lnTo>
                    <a:lnTo>
                      <a:pt x="20176" y="6541"/>
                    </a:lnTo>
                    <a:lnTo>
                      <a:pt x="19726" y="6256"/>
                    </a:lnTo>
                    <a:lnTo>
                      <a:pt x="19194" y="5907"/>
                    </a:lnTo>
                    <a:lnTo>
                      <a:pt x="18587" y="5481"/>
                    </a:lnTo>
                    <a:lnTo>
                      <a:pt x="17898" y="5132"/>
                    </a:lnTo>
                    <a:lnTo>
                      <a:pt x="16511" y="4434"/>
                    </a:lnTo>
                    <a:lnTo>
                      <a:pt x="15574" y="4007"/>
                    </a:lnTo>
                    <a:lnTo>
                      <a:pt x="14765" y="3581"/>
                    </a:lnTo>
                    <a:lnTo>
                      <a:pt x="14075" y="3167"/>
                    </a:lnTo>
                    <a:lnTo>
                      <a:pt x="13543" y="2740"/>
                    </a:lnTo>
                    <a:lnTo>
                      <a:pt x="13056" y="2314"/>
                    </a:lnTo>
                    <a:lnTo>
                      <a:pt x="12689" y="1965"/>
                    </a:lnTo>
                    <a:lnTo>
                      <a:pt x="12404" y="1616"/>
                    </a:lnTo>
                    <a:lnTo>
                      <a:pt x="12202" y="1331"/>
                    </a:lnTo>
                    <a:lnTo>
                      <a:pt x="12037" y="1047"/>
                    </a:lnTo>
                    <a:lnTo>
                      <a:pt x="11917" y="776"/>
                    </a:lnTo>
                    <a:lnTo>
                      <a:pt x="11879" y="556"/>
                    </a:lnTo>
                    <a:lnTo>
                      <a:pt x="11834" y="349"/>
                    </a:lnTo>
                    <a:lnTo>
                      <a:pt x="11879" y="65"/>
                    </a:lnTo>
                    <a:lnTo>
                      <a:pt x="11879" y="0"/>
                    </a:lnTo>
                    <a:lnTo>
                      <a:pt x="11752" y="349"/>
                    </a:lnTo>
                    <a:lnTo>
                      <a:pt x="11669" y="633"/>
                    </a:lnTo>
                    <a:lnTo>
                      <a:pt x="11669" y="982"/>
                    </a:lnTo>
                    <a:lnTo>
                      <a:pt x="11752" y="1267"/>
                    </a:lnTo>
                    <a:lnTo>
                      <a:pt x="11917" y="1551"/>
                    </a:lnTo>
                    <a:lnTo>
                      <a:pt x="12119" y="1823"/>
                    </a:lnTo>
                    <a:lnTo>
                      <a:pt x="12366" y="2107"/>
                    </a:lnTo>
                    <a:lnTo>
                      <a:pt x="12651" y="2391"/>
                    </a:lnTo>
                    <a:lnTo>
                      <a:pt x="13018" y="2676"/>
                    </a:lnTo>
                    <a:lnTo>
                      <a:pt x="13423" y="2947"/>
                    </a:lnTo>
                    <a:lnTo>
                      <a:pt x="14278" y="3451"/>
                    </a:lnTo>
                    <a:lnTo>
                      <a:pt x="15289" y="4007"/>
                    </a:lnTo>
                    <a:lnTo>
                      <a:pt x="16354" y="4498"/>
                    </a:lnTo>
                    <a:lnTo>
                      <a:pt x="17126" y="4925"/>
                    </a:lnTo>
                    <a:lnTo>
                      <a:pt x="17853" y="5274"/>
                    </a:lnTo>
                    <a:lnTo>
                      <a:pt x="18467" y="5623"/>
                    </a:lnTo>
                    <a:lnTo>
                      <a:pt x="19037" y="5972"/>
                    </a:lnTo>
                    <a:lnTo>
                      <a:pt x="19524" y="6256"/>
                    </a:lnTo>
                    <a:lnTo>
                      <a:pt x="19929" y="6541"/>
                    </a:lnTo>
                    <a:lnTo>
                      <a:pt x="20296" y="6825"/>
                    </a:lnTo>
                    <a:lnTo>
                      <a:pt x="20536" y="7032"/>
                    </a:lnTo>
                    <a:lnTo>
                      <a:pt x="20746" y="7239"/>
                    </a:lnTo>
                    <a:lnTo>
                      <a:pt x="20866" y="7459"/>
                    </a:lnTo>
                    <a:lnTo>
                      <a:pt x="20948" y="7665"/>
                    </a:lnTo>
                    <a:lnTo>
                      <a:pt x="20985" y="7950"/>
                    </a:lnTo>
                    <a:lnTo>
                      <a:pt x="20948" y="8299"/>
                    </a:lnTo>
                    <a:lnTo>
                      <a:pt x="20866" y="8583"/>
                    </a:lnTo>
                    <a:lnTo>
                      <a:pt x="20701" y="8932"/>
                    </a:lnTo>
                    <a:lnTo>
                      <a:pt x="20461" y="9217"/>
                    </a:lnTo>
                    <a:lnTo>
                      <a:pt x="20176" y="9501"/>
                    </a:lnTo>
                    <a:lnTo>
                      <a:pt x="19809" y="9772"/>
                    </a:lnTo>
                    <a:lnTo>
                      <a:pt x="19404" y="10057"/>
                    </a:lnTo>
                    <a:lnTo>
                      <a:pt x="18954" y="10341"/>
                    </a:lnTo>
                    <a:lnTo>
                      <a:pt x="18422" y="10625"/>
                    </a:lnTo>
                    <a:lnTo>
                      <a:pt x="17853" y="10897"/>
                    </a:lnTo>
                    <a:lnTo>
                      <a:pt x="17246" y="11181"/>
                    </a:lnTo>
                    <a:lnTo>
                      <a:pt x="16593" y="11466"/>
                    </a:lnTo>
                    <a:lnTo>
                      <a:pt x="15214" y="12022"/>
                    </a:lnTo>
                    <a:lnTo>
                      <a:pt x="13663" y="12655"/>
                    </a:lnTo>
                    <a:lnTo>
                      <a:pt x="12037" y="13366"/>
                    </a:lnTo>
                    <a:lnTo>
                      <a:pt x="10328" y="14141"/>
                    </a:lnTo>
                    <a:lnTo>
                      <a:pt x="8582" y="15046"/>
                    </a:lnTo>
                    <a:lnTo>
                      <a:pt x="6835" y="16042"/>
                    </a:lnTo>
                    <a:lnTo>
                      <a:pt x="5044" y="17166"/>
                    </a:lnTo>
                    <a:lnTo>
                      <a:pt x="3298" y="18498"/>
                    </a:lnTo>
                    <a:lnTo>
                      <a:pt x="1626" y="19971"/>
                    </a:lnTo>
                    <a:lnTo>
                      <a:pt x="0" y="21600"/>
                    </a:lnTo>
                    <a:lnTo>
                      <a:pt x="2646" y="21600"/>
                    </a:lnTo>
                    <a:lnTo>
                      <a:pt x="4152" y="20256"/>
                    </a:lnTo>
                    <a:lnTo>
                      <a:pt x="5651" y="18989"/>
                    </a:lnTo>
                    <a:lnTo>
                      <a:pt x="7158" y="17942"/>
                    </a:lnTo>
                    <a:lnTo>
                      <a:pt x="8582" y="16946"/>
                    </a:lnTo>
                    <a:lnTo>
                      <a:pt x="10006" y="16042"/>
                    </a:lnTo>
                    <a:lnTo>
                      <a:pt x="11385" y="15331"/>
                    </a:lnTo>
                    <a:lnTo>
                      <a:pt x="12689" y="14633"/>
                    </a:lnTo>
                    <a:lnTo>
                      <a:pt x="13948" y="13999"/>
                    </a:lnTo>
                    <a:lnTo>
                      <a:pt x="15132" y="13508"/>
                    </a:lnTo>
                    <a:lnTo>
                      <a:pt x="16226" y="13017"/>
                    </a:lnTo>
                    <a:lnTo>
                      <a:pt x="17246" y="12590"/>
                    </a:lnTo>
                    <a:lnTo>
                      <a:pt x="18182" y="12241"/>
                    </a:lnTo>
                    <a:lnTo>
                      <a:pt x="18992" y="11815"/>
                    </a:lnTo>
                    <a:lnTo>
                      <a:pt x="19681" y="11530"/>
                    </a:lnTo>
                    <a:lnTo>
                      <a:pt x="20251" y="11181"/>
                    </a:lnTo>
                    <a:lnTo>
                      <a:pt x="20701" y="10832"/>
                    </a:lnTo>
                    <a:lnTo>
                      <a:pt x="20985" y="10548"/>
                    </a:lnTo>
                    <a:lnTo>
                      <a:pt x="21188" y="10264"/>
                    </a:lnTo>
                    <a:lnTo>
                      <a:pt x="21353" y="9915"/>
                    </a:lnTo>
                    <a:lnTo>
                      <a:pt x="21473" y="9630"/>
                    </a:lnTo>
                    <a:lnTo>
                      <a:pt x="21555" y="9359"/>
                    </a:lnTo>
                    <a:lnTo>
                      <a:pt x="21600" y="9074"/>
                    </a:lnTo>
                    <a:lnTo>
                      <a:pt x="21555" y="8506"/>
                    </a:lnTo>
                    <a:lnTo>
                      <a:pt x="21390" y="8014"/>
                    </a:lnTo>
                    <a:lnTo>
                      <a:pt x="21233" y="7601"/>
                    </a:lnTo>
                    <a:lnTo>
                      <a:pt x="20985" y="7239"/>
                    </a:lnTo>
                    <a:lnTo>
                      <a:pt x="20783" y="70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3" name="Freeform 7"/>
              <p:cNvSpPr/>
              <p:nvPr/>
            </p:nvSpPr>
            <p:spPr>
              <a:xfrm>
                <a:off x="5168677" y="700087"/>
                <a:ext cx="2664771" cy="1287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6380"/>
                    </a:moveTo>
                    <a:lnTo>
                      <a:pt x="21411" y="15661"/>
                    </a:lnTo>
                    <a:lnTo>
                      <a:pt x="21223" y="15075"/>
                    </a:lnTo>
                    <a:lnTo>
                      <a:pt x="20862" y="14356"/>
                    </a:lnTo>
                    <a:lnTo>
                      <a:pt x="20382" y="13770"/>
                    </a:lnTo>
                    <a:lnTo>
                      <a:pt x="19267" y="12758"/>
                    </a:lnTo>
                    <a:lnTo>
                      <a:pt x="17877" y="11745"/>
                    </a:lnTo>
                    <a:lnTo>
                      <a:pt x="16196" y="10867"/>
                    </a:lnTo>
                    <a:lnTo>
                      <a:pt x="14429" y="10147"/>
                    </a:lnTo>
                    <a:lnTo>
                      <a:pt x="12473" y="9269"/>
                    </a:lnTo>
                    <a:lnTo>
                      <a:pt x="8561" y="7830"/>
                    </a:lnTo>
                    <a:lnTo>
                      <a:pt x="6708" y="6951"/>
                    </a:lnTo>
                    <a:lnTo>
                      <a:pt x="4941" y="6099"/>
                    </a:lnTo>
                    <a:lnTo>
                      <a:pt x="3346" y="5220"/>
                    </a:lnTo>
                    <a:lnTo>
                      <a:pt x="2042" y="4048"/>
                    </a:lnTo>
                    <a:lnTo>
                      <a:pt x="926" y="2903"/>
                    </a:lnTo>
                    <a:lnTo>
                      <a:pt x="566" y="2317"/>
                    </a:lnTo>
                    <a:lnTo>
                      <a:pt x="275" y="1598"/>
                    </a:lnTo>
                    <a:lnTo>
                      <a:pt x="86" y="879"/>
                    </a:lnTo>
                    <a:lnTo>
                      <a:pt x="0" y="0"/>
                    </a:lnTo>
                    <a:lnTo>
                      <a:pt x="0" y="1012"/>
                    </a:lnTo>
                    <a:lnTo>
                      <a:pt x="86" y="1598"/>
                    </a:lnTo>
                    <a:lnTo>
                      <a:pt x="275" y="2317"/>
                    </a:lnTo>
                    <a:lnTo>
                      <a:pt x="566" y="3036"/>
                    </a:lnTo>
                    <a:lnTo>
                      <a:pt x="926" y="3782"/>
                    </a:lnTo>
                    <a:lnTo>
                      <a:pt x="1493" y="4634"/>
                    </a:lnTo>
                    <a:lnTo>
                      <a:pt x="2145" y="5513"/>
                    </a:lnTo>
                    <a:lnTo>
                      <a:pt x="3071" y="6392"/>
                    </a:lnTo>
                    <a:lnTo>
                      <a:pt x="4186" y="7404"/>
                    </a:lnTo>
                    <a:lnTo>
                      <a:pt x="5593" y="8256"/>
                    </a:lnTo>
                    <a:lnTo>
                      <a:pt x="7171" y="9269"/>
                    </a:lnTo>
                    <a:lnTo>
                      <a:pt x="9024" y="10147"/>
                    </a:lnTo>
                    <a:lnTo>
                      <a:pt x="11272" y="11026"/>
                    </a:lnTo>
                    <a:lnTo>
                      <a:pt x="12850" y="11586"/>
                    </a:lnTo>
                    <a:lnTo>
                      <a:pt x="14240" y="12331"/>
                    </a:lnTo>
                    <a:lnTo>
                      <a:pt x="15458" y="13051"/>
                    </a:lnTo>
                    <a:lnTo>
                      <a:pt x="16573" y="13636"/>
                    </a:lnTo>
                    <a:lnTo>
                      <a:pt x="17414" y="14356"/>
                    </a:lnTo>
                    <a:lnTo>
                      <a:pt x="18066" y="15075"/>
                    </a:lnTo>
                    <a:lnTo>
                      <a:pt x="18529" y="15794"/>
                    </a:lnTo>
                    <a:lnTo>
                      <a:pt x="18906" y="16513"/>
                    </a:lnTo>
                    <a:lnTo>
                      <a:pt x="19078" y="17259"/>
                    </a:lnTo>
                    <a:lnTo>
                      <a:pt x="19181" y="17978"/>
                    </a:lnTo>
                    <a:lnTo>
                      <a:pt x="19078" y="18564"/>
                    </a:lnTo>
                    <a:lnTo>
                      <a:pt x="18803" y="19283"/>
                    </a:lnTo>
                    <a:lnTo>
                      <a:pt x="18529" y="19869"/>
                    </a:lnTo>
                    <a:lnTo>
                      <a:pt x="18066" y="20428"/>
                    </a:lnTo>
                    <a:lnTo>
                      <a:pt x="16762" y="21600"/>
                    </a:lnTo>
                    <a:lnTo>
                      <a:pt x="17963" y="21014"/>
                    </a:lnTo>
                    <a:lnTo>
                      <a:pt x="18992" y="20428"/>
                    </a:lnTo>
                    <a:lnTo>
                      <a:pt x="19833" y="19869"/>
                    </a:lnTo>
                    <a:lnTo>
                      <a:pt x="20571" y="19283"/>
                    </a:lnTo>
                    <a:lnTo>
                      <a:pt x="21034" y="18697"/>
                    </a:lnTo>
                    <a:lnTo>
                      <a:pt x="21411" y="17978"/>
                    </a:lnTo>
                    <a:lnTo>
                      <a:pt x="21600" y="17259"/>
                    </a:lnTo>
                    <a:lnTo>
                      <a:pt x="21600" y="163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4" name="Freeform 8"/>
              <p:cNvSpPr/>
              <p:nvPr/>
            </p:nvSpPr>
            <p:spPr>
              <a:xfrm>
                <a:off x="2480626" y="1771651"/>
                <a:ext cx="6030126" cy="15382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98" y="21355"/>
                    </a:moveTo>
                    <a:lnTo>
                      <a:pt x="0" y="21600"/>
                    </a:lnTo>
                    <a:lnTo>
                      <a:pt x="2964" y="21600"/>
                    </a:lnTo>
                    <a:lnTo>
                      <a:pt x="3290" y="21110"/>
                    </a:lnTo>
                    <a:lnTo>
                      <a:pt x="3662" y="20374"/>
                    </a:lnTo>
                    <a:lnTo>
                      <a:pt x="4200" y="19527"/>
                    </a:lnTo>
                    <a:lnTo>
                      <a:pt x="4814" y="18680"/>
                    </a:lnTo>
                    <a:lnTo>
                      <a:pt x="5512" y="17699"/>
                    </a:lnTo>
                    <a:lnTo>
                      <a:pt x="6338" y="16607"/>
                    </a:lnTo>
                    <a:lnTo>
                      <a:pt x="7286" y="15515"/>
                    </a:lnTo>
                    <a:lnTo>
                      <a:pt x="8355" y="14311"/>
                    </a:lnTo>
                    <a:lnTo>
                      <a:pt x="9545" y="12973"/>
                    </a:lnTo>
                    <a:lnTo>
                      <a:pt x="10864" y="11636"/>
                    </a:lnTo>
                    <a:lnTo>
                      <a:pt x="12305" y="10298"/>
                    </a:lnTo>
                    <a:lnTo>
                      <a:pt x="13867" y="8983"/>
                    </a:lnTo>
                    <a:lnTo>
                      <a:pt x="15595" y="7646"/>
                    </a:lnTo>
                    <a:lnTo>
                      <a:pt x="17445" y="6308"/>
                    </a:lnTo>
                    <a:lnTo>
                      <a:pt x="19462" y="4971"/>
                    </a:lnTo>
                    <a:lnTo>
                      <a:pt x="21600" y="3633"/>
                    </a:lnTo>
                    <a:lnTo>
                      <a:pt x="21600" y="0"/>
                    </a:lnTo>
                    <a:lnTo>
                      <a:pt x="21357" y="357"/>
                    </a:lnTo>
                    <a:lnTo>
                      <a:pt x="21024" y="736"/>
                    </a:lnTo>
                    <a:lnTo>
                      <a:pt x="20614" y="1204"/>
                    </a:lnTo>
                    <a:lnTo>
                      <a:pt x="20076" y="1694"/>
                    </a:lnTo>
                    <a:lnTo>
                      <a:pt x="19500" y="2185"/>
                    </a:lnTo>
                    <a:lnTo>
                      <a:pt x="18886" y="2675"/>
                    </a:lnTo>
                    <a:lnTo>
                      <a:pt x="18188" y="3277"/>
                    </a:lnTo>
                    <a:lnTo>
                      <a:pt x="17445" y="3767"/>
                    </a:lnTo>
                    <a:lnTo>
                      <a:pt x="14322" y="6175"/>
                    </a:lnTo>
                    <a:lnTo>
                      <a:pt x="12798" y="7267"/>
                    </a:lnTo>
                    <a:lnTo>
                      <a:pt x="12055" y="7891"/>
                    </a:lnTo>
                    <a:lnTo>
                      <a:pt x="11395" y="8493"/>
                    </a:lnTo>
                    <a:lnTo>
                      <a:pt x="8393" y="11279"/>
                    </a:lnTo>
                    <a:lnTo>
                      <a:pt x="6914" y="12862"/>
                    </a:lnTo>
                    <a:lnTo>
                      <a:pt x="5512" y="14422"/>
                    </a:lnTo>
                    <a:lnTo>
                      <a:pt x="4155" y="16005"/>
                    </a:lnTo>
                    <a:lnTo>
                      <a:pt x="2881" y="17699"/>
                    </a:lnTo>
                    <a:lnTo>
                      <a:pt x="1729" y="19527"/>
                    </a:lnTo>
                    <a:lnTo>
                      <a:pt x="698" y="213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5" name="Freeform 9"/>
              <p:cNvSpPr/>
              <p:nvPr/>
            </p:nvSpPr>
            <p:spPr>
              <a:xfrm>
                <a:off x="2158906" y="-1"/>
                <a:ext cx="6364546" cy="3309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50" y="4569"/>
                    </a:moveTo>
                    <a:lnTo>
                      <a:pt x="10294" y="4911"/>
                    </a:lnTo>
                    <a:lnTo>
                      <a:pt x="10373" y="5190"/>
                    </a:lnTo>
                    <a:lnTo>
                      <a:pt x="10488" y="5470"/>
                    </a:lnTo>
                    <a:lnTo>
                      <a:pt x="10646" y="5698"/>
                    </a:lnTo>
                    <a:lnTo>
                      <a:pt x="11069" y="6143"/>
                    </a:lnTo>
                    <a:lnTo>
                      <a:pt x="11658" y="6599"/>
                    </a:lnTo>
                    <a:lnTo>
                      <a:pt x="12319" y="6941"/>
                    </a:lnTo>
                    <a:lnTo>
                      <a:pt x="13059" y="7273"/>
                    </a:lnTo>
                    <a:lnTo>
                      <a:pt x="13842" y="7614"/>
                    </a:lnTo>
                    <a:lnTo>
                      <a:pt x="15480" y="8174"/>
                    </a:lnTo>
                    <a:lnTo>
                      <a:pt x="16299" y="8516"/>
                    </a:lnTo>
                    <a:lnTo>
                      <a:pt x="17039" y="8795"/>
                    </a:lnTo>
                    <a:lnTo>
                      <a:pt x="17700" y="9137"/>
                    </a:lnTo>
                    <a:lnTo>
                      <a:pt x="18324" y="9531"/>
                    </a:lnTo>
                    <a:lnTo>
                      <a:pt x="18791" y="9925"/>
                    </a:lnTo>
                    <a:lnTo>
                      <a:pt x="18949" y="10153"/>
                    </a:lnTo>
                    <a:lnTo>
                      <a:pt x="19100" y="10432"/>
                    </a:lnTo>
                    <a:lnTo>
                      <a:pt x="19222" y="10660"/>
                    </a:lnTo>
                    <a:lnTo>
                      <a:pt x="19258" y="10940"/>
                    </a:lnTo>
                    <a:lnTo>
                      <a:pt x="19258" y="11220"/>
                    </a:lnTo>
                    <a:lnTo>
                      <a:pt x="19222" y="11447"/>
                    </a:lnTo>
                    <a:lnTo>
                      <a:pt x="19143" y="11675"/>
                    </a:lnTo>
                    <a:lnTo>
                      <a:pt x="18985" y="11903"/>
                    </a:lnTo>
                    <a:lnTo>
                      <a:pt x="18791" y="12121"/>
                    </a:lnTo>
                    <a:lnTo>
                      <a:pt x="18554" y="12297"/>
                    </a:lnTo>
                    <a:lnTo>
                      <a:pt x="18281" y="12515"/>
                    </a:lnTo>
                    <a:lnTo>
                      <a:pt x="17972" y="12691"/>
                    </a:lnTo>
                    <a:lnTo>
                      <a:pt x="17585" y="12856"/>
                    </a:lnTo>
                    <a:lnTo>
                      <a:pt x="17154" y="13022"/>
                    </a:lnTo>
                    <a:lnTo>
                      <a:pt x="16723" y="13198"/>
                    </a:lnTo>
                    <a:lnTo>
                      <a:pt x="16220" y="13364"/>
                    </a:lnTo>
                    <a:lnTo>
                      <a:pt x="15128" y="13758"/>
                    </a:lnTo>
                    <a:lnTo>
                      <a:pt x="13878" y="14214"/>
                    </a:lnTo>
                    <a:lnTo>
                      <a:pt x="12513" y="14721"/>
                    </a:lnTo>
                    <a:lnTo>
                      <a:pt x="10998" y="15281"/>
                    </a:lnTo>
                    <a:lnTo>
                      <a:pt x="9396" y="15954"/>
                    </a:lnTo>
                    <a:lnTo>
                      <a:pt x="7679" y="16752"/>
                    </a:lnTo>
                    <a:lnTo>
                      <a:pt x="5890" y="17705"/>
                    </a:lnTo>
                    <a:lnTo>
                      <a:pt x="3980" y="18834"/>
                    </a:lnTo>
                    <a:lnTo>
                      <a:pt x="2026" y="20129"/>
                    </a:lnTo>
                    <a:lnTo>
                      <a:pt x="0" y="21600"/>
                    </a:lnTo>
                    <a:lnTo>
                      <a:pt x="1092" y="21600"/>
                    </a:lnTo>
                    <a:lnTo>
                      <a:pt x="1753" y="21486"/>
                    </a:lnTo>
                    <a:lnTo>
                      <a:pt x="2773" y="20637"/>
                    </a:lnTo>
                    <a:lnTo>
                      <a:pt x="3857" y="19787"/>
                    </a:lnTo>
                    <a:lnTo>
                      <a:pt x="5028" y="19000"/>
                    </a:lnTo>
                    <a:lnTo>
                      <a:pt x="6314" y="18264"/>
                    </a:lnTo>
                    <a:lnTo>
                      <a:pt x="7643" y="17539"/>
                    </a:lnTo>
                    <a:lnTo>
                      <a:pt x="9044" y="16803"/>
                    </a:lnTo>
                    <a:lnTo>
                      <a:pt x="11931" y="15508"/>
                    </a:lnTo>
                    <a:lnTo>
                      <a:pt x="12556" y="15229"/>
                    </a:lnTo>
                    <a:lnTo>
                      <a:pt x="13253" y="14939"/>
                    </a:lnTo>
                    <a:lnTo>
                      <a:pt x="14697" y="14431"/>
                    </a:lnTo>
                    <a:lnTo>
                      <a:pt x="17656" y="13312"/>
                    </a:lnTo>
                    <a:lnTo>
                      <a:pt x="18324" y="13084"/>
                    </a:lnTo>
                    <a:lnTo>
                      <a:pt x="18985" y="12805"/>
                    </a:lnTo>
                    <a:lnTo>
                      <a:pt x="19610" y="12577"/>
                    </a:lnTo>
                    <a:lnTo>
                      <a:pt x="20156" y="12349"/>
                    </a:lnTo>
                    <a:lnTo>
                      <a:pt x="20659" y="12121"/>
                    </a:lnTo>
                    <a:lnTo>
                      <a:pt x="21054" y="11903"/>
                    </a:lnTo>
                    <a:lnTo>
                      <a:pt x="21363" y="11727"/>
                    </a:lnTo>
                    <a:lnTo>
                      <a:pt x="21600" y="11561"/>
                    </a:lnTo>
                    <a:lnTo>
                      <a:pt x="21600" y="9023"/>
                    </a:lnTo>
                    <a:lnTo>
                      <a:pt x="21126" y="8909"/>
                    </a:lnTo>
                    <a:lnTo>
                      <a:pt x="20544" y="8744"/>
                    </a:lnTo>
                    <a:lnTo>
                      <a:pt x="19919" y="8567"/>
                    </a:lnTo>
                    <a:lnTo>
                      <a:pt x="19179" y="8350"/>
                    </a:lnTo>
                    <a:lnTo>
                      <a:pt x="18439" y="8122"/>
                    </a:lnTo>
                    <a:lnTo>
                      <a:pt x="17656" y="7842"/>
                    </a:lnTo>
                    <a:lnTo>
                      <a:pt x="16098" y="7273"/>
                    </a:lnTo>
                    <a:lnTo>
                      <a:pt x="15358" y="6941"/>
                    </a:lnTo>
                    <a:lnTo>
                      <a:pt x="14697" y="6599"/>
                    </a:lnTo>
                    <a:lnTo>
                      <a:pt x="14072" y="6257"/>
                    </a:lnTo>
                    <a:lnTo>
                      <a:pt x="13526" y="5864"/>
                    </a:lnTo>
                    <a:lnTo>
                      <a:pt x="13102" y="5532"/>
                    </a:lnTo>
                    <a:lnTo>
                      <a:pt x="12786" y="5128"/>
                    </a:lnTo>
                    <a:lnTo>
                      <a:pt x="12707" y="4911"/>
                    </a:lnTo>
                    <a:lnTo>
                      <a:pt x="12628" y="4734"/>
                    </a:lnTo>
                    <a:lnTo>
                      <a:pt x="12592" y="4517"/>
                    </a:lnTo>
                    <a:lnTo>
                      <a:pt x="12628" y="4341"/>
                    </a:lnTo>
                    <a:lnTo>
                      <a:pt x="12786" y="3947"/>
                    </a:lnTo>
                    <a:lnTo>
                      <a:pt x="13023" y="3553"/>
                    </a:lnTo>
                    <a:lnTo>
                      <a:pt x="13375" y="3274"/>
                    </a:lnTo>
                    <a:lnTo>
                      <a:pt x="13799" y="2994"/>
                    </a:lnTo>
                    <a:lnTo>
                      <a:pt x="14266" y="2766"/>
                    </a:lnTo>
                    <a:lnTo>
                      <a:pt x="14812" y="2538"/>
                    </a:lnTo>
                    <a:lnTo>
                      <a:pt x="16062" y="2207"/>
                    </a:lnTo>
                    <a:lnTo>
                      <a:pt x="17462" y="1865"/>
                    </a:lnTo>
                    <a:lnTo>
                      <a:pt x="18870" y="1637"/>
                    </a:lnTo>
                    <a:lnTo>
                      <a:pt x="20307" y="1295"/>
                    </a:lnTo>
                    <a:lnTo>
                      <a:pt x="20975" y="1129"/>
                    </a:lnTo>
                    <a:lnTo>
                      <a:pt x="21600" y="901"/>
                    </a:lnTo>
                    <a:lnTo>
                      <a:pt x="21600" y="0"/>
                    </a:lnTo>
                    <a:lnTo>
                      <a:pt x="20896" y="228"/>
                    </a:lnTo>
                    <a:lnTo>
                      <a:pt x="20077" y="456"/>
                    </a:lnTo>
                    <a:lnTo>
                      <a:pt x="19222" y="684"/>
                    </a:lnTo>
                    <a:lnTo>
                      <a:pt x="18324" y="849"/>
                    </a:lnTo>
                    <a:lnTo>
                      <a:pt x="16414" y="1243"/>
                    </a:lnTo>
                    <a:lnTo>
                      <a:pt x="15480" y="1409"/>
                    </a:lnTo>
                    <a:lnTo>
                      <a:pt x="14582" y="1637"/>
                    </a:lnTo>
                    <a:lnTo>
                      <a:pt x="13684" y="1803"/>
                    </a:lnTo>
                    <a:lnTo>
                      <a:pt x="12865" y="2093"/>
                    </a:lnTo>
                    <a:lnTo>
                      <a:pt x="12125" y="2372"/>
                    </a:lnTo>
                    <a:lnTo>
                      <a:pt x="11500" y="2704"/>
                    </a:lnTo>
                    <a:lnTo>
                      <a:pt x="10954" y="3108"/>
                    </a:lnTo>
                    <a:lnTo>
                      <a:pt x="10567" y="3502"/>
                    </a:lnTo>
                    <a:lnTo>
                      <a:pt x="10452" y="3719"/>
                    </a:lnTo>
                    <a:lnTo>
                      <a:pt x="10329" y="4009"/>
                    </a:lnTo>
                    <a:lnTo>
                      <a:pt x="10250" y="4289"/>
                    </a:lnTo>
                    <a:lnTo>
                      <a:pt x="10250" y="4569"/>
                    </a:lnTo>
                    <a:close/>
                  </a:path>
                </a:pathLst>
              </a:custGeom>
              <a:solidFill>
                <a:srgbClr val="003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6" name="Freeform 10"/>
              <p:cNvSpPr/>
              <p:nvPr/>
            </p:nvSpPr>
            <p:spPr>
              <a:xfrm>
                <a:off x="5869264" y="138112"/>
                <a:ext cx="2641489" cy="8556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3305"/>
                    </a:moveTo>
                    <a:lnTo>
                      <a:pt x="0" y="14427"/>
                    </a:lnTo>
                    <a:lnTo>
                      <a:pt x="87" y="15509"/>
                    </a:lnTo>
                    <a:lnTo>
                      <a:pt x="467" y="16591"/>
                    </a:lnTo>
                    <a:lnTo>
                      <a:pt x="935" y="17472"/>
                    </a:lnTo>
                    <a:lnTo>
                      <a:pt x="1592" y="18554"/>
                    </a:lnTo>
                    <a:lnTo>
                      <a:pt x="2440" y="19636"/>
                    </a:lnTo>
                    <a:lnTo>
                      <a:pt x="3375" y="20518"/>
                    </a:lnTo>
                    <a:lnTo>
                      <a:pt x="4413" y="21600"/>
                    </a:lnTo>
                    <a:lnTo>
                      <a:pt x="3669" y="20718"/>
                    </a:lnTo>
                    <a:lnTo>
                      <a:pt x="3098" y="19636"/>
                    </a:lnTo>
                    <a:lnTo>
                      <a:pt x="2717" y="18755"/>
                    </a:lnTo>
                    <a:lnTo>
                      <a:pt x="2440" y="17913"/>
                    </a:lnTo>
                    <a:lnTo>
                      <a:pt x="2354" y="17032"/>
                    </a:lnTo>
                    <a:lnTo>
                      <a:pt x="2354" y="16150"/>
                    </a:lnTo>
                    <a:lnTo>
                      <a:pt x="2440" y="15268"/>
                    </a:lnTo>
                    <a:lnTo>
                      <a:pt x="3098" y="13745"/>
                    </a:lnTo>
                    <a:lnTo>
                      <a:pt x="3479" y="13104"/>
                    </a:lnTo>
                    <a:lnTo>
                      <a:pt x="4604" y="11782"/>
                    </a:lnTo>
                    <a:lnTo>
                      <a:pt x="6110" y="10499"/>
                    </a:lnTo>
                    <a:lnTo>
                      <a:pt x="7702" y="9377"/>
                    </a:lnTo>
                    <a:lnTo>
                      <a:pt x="9588" y="8536"/>
                    </a:lnTo>
                    <a:lnTo>
                      <a:pt x="11458" y="7654"/>
                    </a:lnTo>
                    <a:lnTo>
                      <a:pt x="15404" y="6131"/>
                    </a:lnTo>
                    <a:lnTo>
                      <a:pt x="17187" y="5450"/>
                    </a:lnTo>
                    <a:lnTo>
                      <a:pt x="18883" y="4809"/>
                    </a:lnTo>
                    <a:lnTo>
                      <a:pt x="20388" y="4609"/>
                    </a:lnTo>
                    <a:lnTo>
                      <a:pt x="21600" y="4168"/>
                    </a:lnTo>
                    <a:lnTo>
                      <a:pt x="21600" y="0"/>
                    </a:lnTo>
                    <a:lnTo>
                      <a:pt x="20094" y="882"/>
                    </a:lnTo>
                    <a:lnTo>
                      <a:pt x="18502" y="1523"/>
                    </a:lnTo>
                    <a:lnTo>
                      <a:pt x="15127" y="2845"/>
                    </a:lnTo>
                    <a:lnTo>
                      <a:pt x="11648" y="3727"/>
                    </a:lnTo>
                    <a:lnTo>
                      <a:pt x="8360" y="5049"/>
                    </a:lnTo>
                    <a:lnTo>
                      <a:pt x="6767" y="5691"/>
                    </a:lnTo>
                    <a:lnTo>
                      <a:pt x="5348" y="6332"/>
                    </a:lnTo>
                    <a:lnTo>
                      <a:pt x="3946" y="7213"/>
                    </a:lnTo>
                    <a:lnTo>
                      <a:pt x="2821" y="8095"/>
                    </a:lnTo>
                    <a:lnTo>
                      <a:pt x="1783" y="9177"/>
                    </a:lnTo>
                    <a:lnTo>
                      <a:pt x="935" y="10259"/>
                    </a:lnTo>
                    <a:lnTo>
                      <a:pt x="381" y="11782"/>
                    </a:lnTo>
                    <a:lnTo>
                      <a:pt x="0" y="133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</p:grpSp>
        <p:sp>
          <p:nvSpPr>
            <p:cNvPr id="8" name="Freeform 11"/>
            <p:cNvSpPr/>
            <p:nvPr/>
          </p:nvSpPr>
          <p:spPr>
            <a:xfrm>
              <a:off x="3373820" y="-2"/>
              <a:ext cx="3862753" cy="2439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53" y="15998"/>
                  </a:moveTo>
                  <a:lnTo>
                    <a:pt x="9238" y="15601"/>
                  </a:lnTo>
                  <a:lnTo>
                    <a:pt x="11082" y="15204"/>
                  </a:lnTo>
                  <a:lnTo>
                    <a:pt x="12766" y="14880"/>
                  </a:lnTo>
                  <a:lnTo>
                    <a:pt x="14300" y="14483"/>
                  </a:lnTo>
                  <a:lnTo>
                    <a:pt x="15673" y="14072"/>
                  </a:lnTo>
                  <a:lnTo>
                    <a:pt x="16896" y="13675"/>
                  </a:lnTo>
                  <a:lnTo>
                    <a:pt x="18025" y="13189"/>
                  </a:lnTo>
                  <a:lnTo>
                    <a:pt x="18938" y="12792"/>
                  </a:lnTo>
                  <a:lnTo>
                    <a:pt x="19756" y="12234"/>
                  </a:lnTo>
                  <a:lnTo>
                    <a:pt x="20424" y="11763"/>
                  </a:lnTo>
                  <a:lnTo>
                    <a:pt x="20885" y="11116"/>
                  </a:lnTo>
                  <a:lnTo>
                    <a:pt x="21290" y="10469"/>
                  </a:lnTo>
                  <a:lnTo>
                    <a:pt x="21497" y="9837"/>
                  </a:lnTo>
                  <a:lnTo>
                    <a:pt x="21600" y="9028"/>
                  </a:lnTo>
                  <a:lnTo>
                    <a:pt x="21544" y="8234"/>
                  </a:lnTo>
                  <a:lnTo>
                    <a:pt x="21346" y="7352"/>
                  </a:lnTo>
                  <a:lnTo>
                    <a:pt x="21083" y="6720"/>
                  </a:lnTo>
                  <a:lnTo>
                    <a:pt x="20678" y="5999"/>
                  </a:lnTo>
                  <a:lnTo>
                    <a:pt x="20170" y="5352"/>
                  </a:lnTo>
                  <a:lnTo>
                    <a:pt x="19559" y="4720"/>
                  </a:lnTo>
                  <a:lnTo>
                    <a:pt x="18891" y="4073"/>
                  </a:lnTo>
                  <a:lnTo>
                    <a:pt x="18129" y="3441"/>
                  </a:lnTo>
                  <a:lnTo>
                    <a:pt x="16642" y="2309"/>
                  </a:lnTo>
                  <a:lnTo>
                    <a:pt x="15880" y="1838"/>
                  </a:lnTo>
                  <a:lnTo>
                    <a:pt x="15165" y="1353"/>
                  </a:lnTo>
                  <a:lnTo>
                    <a:pt x="14450" y="956"/>
                  </a:lnTo>
                  <a:lnTo>
                    <a:pt x="13886" y="632"/>
                  </a:lnTo>
                  <a:lnTo>
                    <a:pt x="13378" y="397"/>
                  </a:lnTo>
                  <a:lnTo>
                    <a:pt x="13020" y="147"/>
                  </a:lnTo>
                  <a:lnTo>
                    <a:pt x="12766" y="74"/>
                  </a:lnTo>
                  <a:lnTo>
                    <a:pt x="12663" y="0"/>
                  </a:lnTo>
                  <a:lnTo>
                    <a:pt x="14093" y="794"/>
                  </a:lnTo>
                  <a:lnTo>
                    <a:pt x="15570" y="1750"/>
                  </a:lnTo>
                  <a:lnTo>
                    <a:pt x="17000" y="2720"/>
                  </a:lnTo>
                  <a:lnTo>
                    <a:pt x="18326" y="3749"/>
                  </a:lnTo>
                  <a:lnTo>
                    <a:pt x="18938" y="4235"/>
                  </a:lnTo>
                  <a:lnTo>
                    <a:pt x="19455" y="4793"/>
                  </a:lnTo>
                  <a:lnTo>
                    <a:pt x="19963" y="5352"/>
                  </a:lnTo>
                  <a:lnTo>
                    <a:pt x="20424" y="5911"/>
                  </a:lnTo>
                  <a:lnTo>
                    <a:pt x="20782" y="6470"/>
                  </a:lnTo>
                  <a:lnTo>
                    <a:pt x="21036" y="7028"/>
                  </a:lnTo>
                  <a:lnTo>
                    <a:pt x="21186" y="7675"/>
                  </a:lnTo>
                  <a:lnTo>
                    <a:pt x="21290" y="8234"/>
                  </a:lnTo>
                  <a:lnTo>
                    <a:pt x="21243" y="8793"/>
                  </a:lnTo>
                  <a:lnTo>
                    <a:pt x="21083" y="9352"/>
                  </a:lnTo>
                  <a:lnTo>
                    <a:pt x="20829" y="9837"/>
                  </a:lnTo>
                  <a:lnTo>
                    <a:pt x="20424" y="10322"/>
                  </a:lnTo>
                  <a:lnTo>
                    <a:pt x="19963" y="10719"/>
                  </a:lnTo>
                  <a:lnTo>
                    <a:pt x="19399" y="11116"/>
                  </a:lnTo>
                  <a:lnTo>
                    <a:pt x="18787" y="11440"/>
                  </a:lnTo>
                  <a:lnTo>
                    <a:pt x="18072" y="11763"/>
                  </a:lnTo>
                  <a:lnTo>
                    <a:pt x="17254" y="12072"/>
                  </a:lnTo>
                  <a:lnTo>
                    <a:pt x="16445" y="12395"/>
                  </a:lnTo>
                  <a:lnTo>
                    <a:pt x="14601" y="12881"/>
                  </a:lnTo>
                  <a:lnTo>
                    <a:pt x="12710" y="13351"/>
                  </a:lnTo>
                  <a:lnTo>
                    <a:pt x="10668" y="13836"/>
                  </a:lnTo>
                  <a:lnTo>
                    <a:pt x="8683" y="14233"/>
                  </a:lnTo>
                  <a:lnTo>
                    <a:pt x="6736" y="14630"/>
                  </a:lnTo>
                  <a:lnTo>
                    <a:pt x="4901" y="15116"/>
                  </a:lnTo>
                  <a:lnTo>
                    <a:pt x="4083" y="15351"/>
                  </a:lnTo>
                  <a:lnTo>
                    <a:pt x="3321" y="15674"/>
                  </a:lnTo>
                  <a:lnTo>
                    <a:pt x="2606" y="15910"/>
                  </a:lnTo>
                  <a:lnTo>
                    <a:pt x="1938" y="16233"/>
                  </a:lnTo>
                  <a:lnTo>
                    <a:pt x="1383" y="16557"/>
                  </a:lnTo>
                  <a:lnTo>
                    <a:pt x="866" y="16880"/>
                  </a:lnTo>
                  <a:lnTo>
                    <a:pt x="508" y="17277"/>
                  </a:lnTo>
                  <a:lnTo>
                    <a:pt x="207" y="17674"/>
                  </a:lnTo>
                  <a:lnTo>
                    <a:pt x="56" y="18071"/>
                  </a:lnTo>
                  <a:lnTo>
                    <a:pt x="0" y="18556"/>
                  </a:lnTo>
                  <a:lnTo>
                    <a:pt x="103" y="19042"/>
                  </a:lnTo>
                  <a:lnTo>
                    <a:pt x="254" y="19512"/>
                  </a:lnTo>
                  <a:lnTo>
                    <a:pt x="508" y="19924"/>
                  </a:lnTo>
                  <a:lnTo>
                    <a:pt x="922" y="20321"/>
                  </a:lnTo>
                  <a:lnTo>
                    <a:pt x="1326" y="20644"/>
                  </a:lnTo>
                  <a:lnTo>
                    <a:pt x="1844" y="20953"/>
                  </a:lnTo>
                  <a:lnTo>
                    <a:pt x="3067" y="21600"/>
                  </a:lnTo>
                  <a:lnTo>
                    <a:pt x="2502" y="21203"/>
                  </a:lnTo>
                  <a:lnTo>
                    <a:pt x="2041" y="20791"/>
                  </a:lnTo>
                  <a:lnTo>
                    <a:pt x="1637" y="20394"/>
                  </a:lnTo>
                  <a:lnTo>
                    <a:pt x="1383" y="19997"/>
                  </a:lnTo>
                  <a:lnTo>
                    <a:pt x="1176" y="19600"/>
                  </a:lnTo>
                  <a:lnTo>
                    <a:pt x="1129" y="19203"/>
                  </a:lnTo>
                  <a:lnTo>
                    <a:pt x="1176" y="18792"/>
                  </a:lnTo>
                  <a:lnTo>
                    <a:pt x="1326" y="18483"/>
                  </a:lnTo>
                  <a:lnTo>
                    <a:pt x="1637" y="18071"/>
                  </a:lnTo>
                  <a:lnTo>
                    <a:pt x="1994" y="17762"/>
                  </a:lnTo>
                  <a:lnTo>
                    <a:pt x="2559" y="17439"/>
                  </a:lnTo>
                  <a:lnTo>
                    <a:pt x="3217" y="17115"/>
                  </a:lnTo>
                  <a:lnTo>
                    <a:pt x="3979" y="16792"/>
                  </a:lnTo>
                  <a:lnTo>
                    <a:pt x="4958" y="16483"/>
                  </a:lnTo>
                  <a:lnTo>
                    <a:pt x="6030" y="16233"/>
                  </a:lnTo>
                  <a:lnTo>
                    <a:pt x="7253" y="159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  <p:sp>
        <p:nvSpPr>
          <p:cNvPr id="10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406400" y="1828800"/>
            <a:ext cx="11379200" cy="472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8490587" y="6228081"/>
            <a:ext cx="247014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titleStyle>
    <p:bodyStyle>
      <a:lvl1pPr marL="342900" marR="0" indent="-3429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1008289" marR="0" indent="-551088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1428750" marR="0" indent="-51435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1988820" marR="0" indent="-617219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2446020" marR="0" indent="-61722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2903218" marR="0" indent="-617218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3360420" marR="0" indent="-617219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3817620" marR="0" indent="-617219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4274820" marR="0" indent="-61722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pPr/>
            <a:r>
              <a:t>#141 但我知道 (1)</a:t>
            </a:r>
          </a:p>
        </p:txBody>
      </p:sp>
      <p:sp>
        <p:nvSpPr>
          <p:cNvPr id="89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我不知道天使所拜的君王</a:t>
            </a:r>
          </a:p>
          <a:p>
            <a:pPr/>
            <a:r>
              <a:t>為何這樣愛憐世上罪人</a:t>
            </a:r>
          </a:p>
          <a:p>
            <a:pPr/>
            <a:r>
              <a:t>為何又像牧人去尋找迷羊</a:t>
            </a:r>
          </a:p>
          <a:p>
            <a:pPr/>
            <a:r>
              <a:t>引領他們歸回祂的羊圈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pPr/>
            <a:r>
              <a:t>#141 但我知道 (1)</a:t>
            </a:r>
          </a:p>
        </p:txBody>
      </p:sp>
      <p:sp>
        <p:nvSpPr>
          <p:cNvPr id="92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但我知道 祂從馬利亞而生</a:t>
            </a:r>
          </a:p>
          <a:p>
            <a:pPr/>
            <a:r>
              <a:t>卑微降生在伯利恒馬槽</a:t>
            </a:r>
          </a:p>
          <a:p>
            <a:pPr/>
            <a:r>
              <a:t>居住長大在拿撒勒辛苦作工</a:t>
            </a:r>
          </a:p>
          <a:p>
            <a:pPr/>
            <a:r>
              <a:t>我深知救主 為世人今已來到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pPr/>
            <a:r>
              <a:t>#141 但我知道 (2)</a:t>
            </a:r>
          </a:p>
        </p:txBody>
      </p:sp>
      <p:sp>
        <p:nvSpPr>
          <p:cNvPr id="95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我不知道祂如何默然受苦</a:t>
            </a:r>
          </a:p>
          <a:p>
            <a:pPr/>
            <a:r>
              <a:t>將祂平安安慰這流淚谷</a:t>
            </a:r>
          </a:p>
          <a:p>
            <a:pPr/>
            <a:r>
              <a:t>祂又如何在十字架上心碎</a:t>
            </a:r>
          </a:p>
          <a:p>
            <a:pPr/>
            <a:r>
              <a:t>三十三年換來痛苦冠冕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pPr/>
            <a:r>
              <a:t>#141 但我知道 (2)</a:t>
            </a:r>
          </a:p>
        </p:txBody>
      </p:sp>
      <p:sp>
        <p:nvSpPr>
          <p:cNvPr id="98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但我知道 祂手醫治我心傷</a:t>
            </a:r>
          </a:p>
          <a:p>
            <a:pPr/>
            <a:r>
              <a:t>除我罪惡使我恐怖消散</a:t>
            </a:r>
          </a:p>
          <a:p>
            <a:pPr/>
            <a:r>
              <a:t>凡擔重擔的人都能享受安息</a:t>
            </a:r>
          </a:p>
          <a:p>
            <a:pPr/>
            <a:r>
              <a:t>因我的救主 為世人祂在這裡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pPr/>
            <a:r>
              <a:t>#141 但我知道 (3)</a:t>
            </a:r>
          </a:p>
        </p:txBody>
      </p:sp>
      <p:sp>
        <p:nvSpPr>
          <p:cNvPr id="101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我不知道祂如何能得民心</a:t>
            </a:r>
          </a:p>
          <a:p>
            <a:pPr/>
            <a:r>
              <a:t>如何承受祂屬地的產業</a:t>
            </a:r>
          </a:p>
          <a:p>
            <a:pPr/>
            <a:r>
              <a:t>無論何人不論何處或善惡</a:t>
            </a:r>
          </a:p>
          <a:p>
            <a:pPr/>
            <a:r>
              <a:t>祂又如何滿足他們需要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pPr/>
            <a:r>
              <a:t>#141 但我知道 (3)</a:t>
            </a:r>
          </a:p>
        </p:txBody>
      </p:sp>
      <p:sp>
        <p:nvSpPr>
          <p:cNvPr id="104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但我知道 眾人必見祂榮光</a:t>
            </a:r>
          </a:p>
          <a:p>
            <a:pPr/>
            <a:r>
              <a:t>所撒的種祂必親自收割</a:t>
            </a:r>
          </a:p>
          <a:p>
            <a:pPr/>
            <a:r>
              <a:t>必有一日公義的日頭要普照</a:t>
            </a:r>
          </a:p>
          <a:p>
            <a:pPr/>
            <a:r>
              <a:t>那時我救主 必定被世人知道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pPr/>
            <a:r>
              <a:t>#141 但我知道 (4)</a:t>
            </a:r>
          </a:p>
        </p:txBody>
      </p:sp>
      <p:sp>
        <p:nvSpPr>
          <p:cNvPr id="107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我不知道全地要如何敬拜</a:t>
            </a:r>
          </a:p>
          <a:p>
            <a:pPr/>
            <a:r>
              <a:t>祂發一言立時風浪平靜</a:t>
            </a:r>
          </a:p>
          <a:p>
            <a:pPr/>
            <a:r>
              <a:t>當人的心充滿豐富的主愛</a:t>
            </a:r>
          </a:p>
          <a:p>
            <a:pPr/>
            <a:r>
              <a:t>誰能說盡其中極大喜悅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pPr/>
            <a:r>
              <a:t>#141 但我知道 (4)</a:t>
            </a:r>
          </a:p>
        </p:txBody>
      </p:sp>
      <p:sp>
        <p:nvSpPr>
          <p:cNvPr id="110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但我知道 天空必要響徹歡呼</a:t>
            </a:r>
          </a:p>
          <a:p>
            <a:pPr/>
            <a:r>
              <a:t>千萬世人要引聲而高唱</a:t>
            </a:r>
          </a:p>
          <a:p>
            <a:pPr/>
            <a:r>
              <a:t>天上傳揚地上眾口同聲說道</a:t>
            </a:r>
          </a:p>
          <a:p>
            <a:pPr/>
            <a:r>
              <a:t>必竟我救主 祂來到世上做王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_blue">
  <a:themeElements>
    <a:clrScheme name="Stream_blue">
      <a:dk1>
        <a:srgbClr val="000514"/>
      </a:dk1>
      <a:lt1>
        <a:srgbClr val="003399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9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_blue">
  <a:themeElements>
    <a:clrScheme name="Stream_blu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9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