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10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有敬拜的聲音發出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從最高的山到海洋深處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神的兒女要唱一首新歌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我們神要做新事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37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聖靈引領看見新的異象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祢要做新的事在我們中間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40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天要敞開恩膏傾倒下來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神國度的榮耀彰顯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43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聖靈引領看見新的異象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祢要做新的事在我們中間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13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舊的事都已經過去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在基督裡一切都要更新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新的眼界 新的異象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新的故事 新的方向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16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天要敞開恩膏傾倒下來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神國度的榮耀彰顯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19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聖靈引領看見新的異象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祢要做新的事在我們中間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22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有敬拜的聲音發出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從最高的山到海洋深處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神的兒女要唱一首新歌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我們神要做新事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25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舊的事都已經過去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在基督裡一切都要更新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新的眼界 新的異象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新的故事 新的方向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28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天要敞開恩膏傾倒下來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神國度的榮耀彰顯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31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聖靈引領看見新的異象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祢要做新的事在我們中間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4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/>
          <a:lstStyle>
            <a:lvl1pPr defTabSz="905255">
              <a:defRPr sz="4356" b="1">
                <a:effectLst>
                  <a:outerShdw blurRad="37719" dist="37719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新的異象，新的方向</a:t>
            </a:r>
          </a:p>
        </p:txBody>
      </p:sp>
      <p:sp>
        <p:nvSpPr>
          <p:cNvPr id="134" name="Rectangle 5"/>
          <p:cNvSpPr txBox="1">
            <a:spLocks noGrp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16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全地都要渴望呼喊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榮耀的主我願祢來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天要敞開恩膏傾倒下來</a:t>
            </a:r>
          </a:p>
          <a:p>
            <a:pPr marL="0" indent="0" algn="ctr">
              <a:spcBef>
                <a:spcPts val="900"/>
              </a:spcBef>
              <a:buSzTx/>
              <a:buNone/>
              <a:defRPr sz="4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神國度的榮耀彰顯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新的異象，新的方向</dc:title>
  <dc:creator>Dyno Fu</dc:creator>
  <cp:lastModifiedBy>Dyno Fu</cp:lastModifiedBy>
  <cp:revision>2</cp:revision>
  <dcterms:modified xsi:type="dcterms:W3CDTF">2019-05-02T14:37:15Z</dcterms:modified>
</cp:coreProperties>
</file>