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1553" r:id="rId2"/>
    <p:sldId id="1554" r:id="rId3"/>
    <p:sldId id="1555" r:id="rId4"/>
    <p:sldId id="1556" r:id="rId5"/>
    <p:sldId id="1557" r:id="rId6"/>
    <p:sldId id="1558" r:id="rId7"/>
    <p:sldId id="1559" r:id="rId8"/>
    <p:sldId id="1560" r:id="rId9"/>
    <p:sldId id="1561" r:id="rId10"/>
    <p:sldId id="1562" r:id="rId11"/>
    <p:sldId id="1563" r:id="rId12"/>
    <p:sldId id="1564" r:id="rId13"/>
    <p:sldId id="1565" r:id="rId14"/>
    <p:sldId id="1566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63" d="100"/>
          <a:sy n="63" d="100"/>
        </p:scale>
        <p:origin x="452" y="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river,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here bright angel feet have trod,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遍佈光輝天使足跡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771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g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race our spirits will deliver,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靈魂蒙主拯救恩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惠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nd provide a robe and crown.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穿上白袍 戴冠冕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763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Soon we’ll reach the shining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快到榮耀的江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oon our pilgrimage will cease,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我們旅途將完結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209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Soon our happy hearts will quiver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心中歡欣振奮歌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ith the melody of peace.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最喜樂 平安音韻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8852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Yes, we’ll gather at the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beautiful, the beautiful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多美麗 極美麗的河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0473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g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ather with the saints at the river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與眾聖徒相聚靠近江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hat flows by the throne of God. (x2)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河流源自主寶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 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(x2)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2182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ith its crystal tide forever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水晶浪潮永遠湧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溢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lowing by the throne of God?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河流源自主寶座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2557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Yes, we’ll gather at the river,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beautiful, the beautiful river,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多美麗 極美麗的河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35853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Gather with the saints at the river,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與眾聖徒相聚靠近江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hat flows by the throne of God.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河流源自主寶座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87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On the margin of the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江河邊岸蕩漾波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浪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ashing up its silver spray,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洗刷浪花閃耀銀光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5275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 will walk and worship ever,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黃金日子充滿歡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ll the happy golden day.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與主同在 永敬拜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619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Yes, we’ll gather at the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he beautiful, the beautiful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多美麗 極美麗的河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40632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gather with the saints at the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與眾聖徒相聚靠近江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hat flows by the throne of God.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河流源自主寶座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7248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10972800" cy="1782762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Shall We Gather at the River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召集眾人靠近江河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981200"/>
            <a:ext cx="12115800" cy="4572000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Ere we reach the shining river,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就近榮耀的江</a:t>
            </a:r>
            <a:r>
              <a:rPr lang="zh-TW" altLang="en-US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河</a:t>
            </a:r>
            <a:endParaRPr lang="en-US" altLang="zh-TW" sz="58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ashing up its silver spray,</a:t>
            </a:r>
          </a:p>
          <a:p>
            <a:pPr marL="609600" indent="-609600"/>
            <a:r>
              <a:rPr lang="zh-TW" altLang="en-US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洗刷浪花閃耀銀光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4595898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16497</TotalTime>
  <Words>505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  <vt:lpstr>Shall We Gather at the River 召集眾人靠近江河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646</cp:revision>
  <dcterms:created xsi:type="dcterms:W3CDTF">2016-05-07T01:18:18Z</dcterms:created>
  <dcterms:modified xsi:type="dcterms:W3CDTF">2019-07-09T19:30:10Z</dcterms:modified>
</cp:coreProperties>
</file>