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2" autoAdjust="0"/>
    <p:restoredTop sz="87555" autoAdjust="0"/>
  </p:normalViewPr>
  <p:slideViewPr>
    <p:cSldViewPr>
      <p:cViewPr varScale="1">
        <p:scale>
          <a:sx n="102" d="100"/>
          <a:sy n="102" d="100"/>
        </p:scale>
        <p:origin x="426" y="10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聖嬰孩在馬槽安躺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祂將來要作大君王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眾天使歡欣歌唱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 榮耀歸與神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星光的映照下安睡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聖善之夜安睡</a:t>
            </a:r>
          </a:p>
          <a:p>
            <a:pPr defTabSz="457200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374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牧羊人來到馬槽旁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聖嬰孩睡在草床上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當跪下向祂敬拜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誠懇禱告心暢快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98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跟隨著星光引領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三博士僕僕遠行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他們看見小嬰孩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躺在馬槽真可愛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3319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星光的映照下安睡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聖善之夜安睡</a:t>
            </a:r>
          </a:p>
          <a:p>
            <a:pPr defTabSz="457200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379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大家來高歌祝賀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願嬰孩健康快樂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新生王天真可愛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拯救你我世上來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7521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馬利亞的嬰孩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828800"/>
            <a:ext cx="118110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馬利亞嬰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星光的映照下安睡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聖嬰孩耶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祂在聖善夜 惠然到世上來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37156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14990</TotalTime>
  <Words>247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馬利亞的嬰孩</vt:lpstr>
      <vt:lpstr>馬利亞的嬰孩</vt:lpstr>
      <vt:lpstr>馬利亞的嬰孩</vt:lpstr>
      <vt:lpstr>馬利亞的嬰孩</vt:lpstr>
      <vt:lpstr>馬利亞的嬰孩</vt:lpstr>
      <vt:lpstr>馬利亞的嬰孩</vt:lpstr>
      <vt:lpstr>馬利亞的嬰孩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633</cp:revision>
  <dcterms:created xsi:type="dcterms:W3CDTF">2016-06-04T06:52:26Z</dcterms:created>
  <dcterms:modified xsi:type="dcterms:W3CDTF">2019-11-26T19:53:51Z</dcterms:modified>
</cp:coreProperties>
</file>