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1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39" y="2128839"/>
            <a:ext cx="8523455" cy="4721230"/>
            <a:chOff x="-1" y="0"/>
            <a:chExt cx="8523453" cy="4721229"/>
          </a:xfrm>
        </p:grpSpPr>
        <p:grpSp>
          <p:nvGrpSpPr>
            <p:cNvPr id="7" name="Group 5"/>
            <p:cNvGrpSpPr/>
            <p:nvPr/>
          </p:nvGrpSpPr>
          <p:grpSpPr>
            <a:xfrm>
              <a:off x="-2" y="1411287"/>
              <a:ext cx="8523454" cy="3309942"/>
              <a:chOff x="0" y="0"/>
              <a:chExt cx="8523453" cy="3309941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4" cy="2652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8" y="700087"/>
                <a:ext cx="2664771" cy="1287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7" y="1771651"/>
                <a:ext cx="6030126" cy="1538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1"/>
                <a:ext cx="6364548" cy="3309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4" y="138112"/>
                <a:ext cx="2641489" cy="855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2"/>
              <a:ext cx="3862753" cy="243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87" y="6228081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8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求主給我一顆心</a:t>
            </a:r>
          </a:p>
        </p:txBody>
      </p:sp>
      <p:sp>
        <p:nvSpPr>
          <p:cNvPr id="96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求主給我一顆心 為你而活 </a:t>
            </a:r>
          </a:p>
          <a:p>
            <a:pPr/>
            <a:r>
              <a:t>拋開世上所有 不再思索</a:t>
            </a:r>
          </a:p>
          <a:p>
            <a:pPr/>
            <a:r>
              <a:t>給我力量不至滑腳 走餘剩幾里路</a:t>
            </a:r>
          </a:p>
          <a:p>
            <a:pPr/>
            <a:r>
              <a:t>無論在何時何方 願主來保守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