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你的信實廣大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你的信實廣大  我神我天父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全無轉動影兒  藏在你心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你不改變  你慈愛永不轉移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無始無終的神  施恩不盡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你的信實廣大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你的信實廣大  你的信實廣大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每早晨賜下新豐富恩惠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我一切需要  你手豐富預備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你的信實廣大  顯在我身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你的信實廣大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春夏秋冬四季  有栽種收成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日月星辰時刻  循轉不止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宇宙萬物  都為造物主見證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述說天父莫大  信實仁慈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你的信實廣大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你的信實廣大  你的信實廣大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每早晨賜下新豐富恩惠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我一切需要  你手豐富預備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你的信實廣大  顯在我身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你的信實廣大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你赦免我罪愆  賜我永平安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你的容光親自  安慰導引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日日加力  更賜我光明盼望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你所賜的恩愛  永無止盡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你的信實廣大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你的信實廣大  你的信實廣大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每早晨賜下新豐富恩惠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我一切需要  你手豐富預備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你的信實廣大  顯在我身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228</Words>
  <Application>Microsoft Macintosh PowerPoint</Application>
  <PresentationFormat>Custom</PresentationFormat>
  <Paragraphs>31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Stream_blue</vt:lpstr>
      <vt:lpstr>#7 你的信實廣大 (1)</vt:lpstr>
      <vt:lpstr>#7 你的信實廣大 (1)</vt:lpstr>
      <vt:lpstr>#7 你的信實廣大 (2)</vt:lpstr>
      <vt:lpstr>#7 你的信實廣大 (2)</vt:lpstr>
      <vt:lpstr>#7 你的信實廣大 (3)</vt:lpstr>
      <vt:lpstr>#7 你的信實廣大 (3)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2016-05-07T20:25:30Z</dcterms:created>
  <dcterms:modified xsi:type="dcterms:W3CDTF">2016-05-07T20:25:36Z</dcterms:modified>
</cp:coreProperties>
</file>