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51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 b="def" i="def"/>
      <a:tcStyle>
        <a:tcBdr/>
        <a:fill>
          <a:solidFill>
            <a:srgbClr val="E6EF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 b="def" i="def"/>
      <a:tcStyle>
        <a:tcBdr/>
        <a:fill>
          <a:solidFill>
            <a:srgbClr val="F1F1F5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 b="def" i="def"/>
      <a:tcStyle>
        <a:tcBdr/>
        <a:fill>
          <a:solidFill>
            <a:srgbClr val="EFEBF6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rgbClr val="003399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3399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38100" cap="flat">
              <a:solidFill>
                <a:srgbClr val="003399"/>
              </a:solidFill>
              <a:prstDash val="solid"/>
              <a:round/>
            </a:ln>
          </a:top>
          <a:bottom>
            <a:ln w="127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Ref idx="minor">
          <a:srgbClr val="003399"/>
        </a:fontRef>
        <a:srgbClr val="003399"/>
      </a:tcTxStyle>
      <a:tcStyle>
        <a:tcBdr>
          <a:left>
            <a:ln w="12700" cap="flat">
              <a:solidFill>
                <a:srgbClr val="003399"/>
              </a:solidFill>
              <a:prstDash val="solid"/>
              <a:round/>
            </a:ln>
          </a:left>
          <a:right>
            <a:ln w="12700" cap="flat">
              <a:solidFill>
                <a:srgbClr val="003399"/>
              </a:solidFill>
              <a:prstDash val="solid"/>
              <a:round/>
            </a:ln>
          </a:right>
          <a:top>
            <a:ln w="12700" cap="flat">
              <a:solidFill>
                <a:srgbClr val="003399"/>
              </a:solidFill>
              <a:prstDash val="solid"/>
              <a:round/>
            </a:ln>
          </a:top>
          <a:bottom>
            <a:ln w="38100" cap="flat">
              <a:solidFill>
                <a:srgbClr val="003399"/>
              </a:solidFill>
              <a:prstDash val="solid"/>
              <a:round/>
            </a:ln>
          </a:bottom>
          <a:insideH>
            <a:ln w="12700" cap="flat">
              <a:solidFill>
                <a:srgbClr val="003399"/>
              </a:solidFill>
              <a:prstDash val="solid"/>
              <a:round/>
            </a:ln>
          </a:insideH>
          <a:insideV>
            <a:ln w="12700" cap="flat">
              <a:solidFill>
                <a:srgbClr val="003399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solidFill>
            <a:srgbClr val="000514">
              <a:alpha val="20000"/>
            </a:srgbClr>
          </a:solidFill>
        </a:fill>
      </a:tcStyle>
    </a:firstCol>
    <a:la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127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514"/>
        </a:fontRef>
        <a:srgbClr val="000514"/>
      </a:tcTxStyle>
      <a:tcStyle>
        <a:tcBdr>
          <a:left>
            <a:ln w="12700" cap="flat">
              <a:solidFill>
                <a:srgbClr val="000514"/>
              </a:solidFill>
              <a:prstDash val="solid"/>
              <a:round/>
            </a:ln>
          </a:left>
          <a:right>
            <a:ln w="12700" cap="flat">
              <a:solidFill>
                <a:srgbClr val="000514"/>
              </a:solidFill>
              <a:prstDash val="solid"/>
              <a:round/>
            </a:ln>
          </a:right>
          <a:top>
            <a:ln w="127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solidFill>
                <a:srgbClr val="000514"/>
              </a:solidFill>
              <a:prstDash val="solid"/>
              <a:round/>
            </a:ln>
          </a:insideH>
          <a:insideV>
            <a:ln w="12700" cap="flat">
              <a:solidFill>
                <a:srgbClr val="00051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/>
          <p:nvPr>
            <p:ph type="body" sz="half" idx="1"/>
          </p:nvPr>
        </p:nvSpPr>
        <p:spPr>
          <a:xfrm>
            <a:off x="1371600" y="989199"/>
            <a:ext cx="6019800" cy="4879602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/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/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500"/>
              </a:spcBef>
              <a:defRPr sz="4800"/>
            </a:lvl1pPr>
            <a:lvl2pPr marL="947057" indent="-489857" algn="l">
              <a:spcBef>
                <a:spcPts val="500"/>
              </a:spcBef>
              <a:defRPr sz="4800"/>
            </a:lvl2pPr>
            <a:lvl3pPr marL="1371600" indent="-457200" algn="l">
              <a:spcBef>
                <a:spcPts val="500"/>
              </a:spcBef>
              <a:defRPr sz="4800"/>
            </a:lvl3pPr>
            <a:lvl4pPr marL="1920238" indent="-548638" algn="l">
              <a:spcBef>
                <a:spcPts val="500"/>
              </a:spcBef>
              <a:defRPr sz="4800"/>
            </a:lvl4pPr>
            <a:lvl5pPr marL="2377438" indent="-548638" algn="l">
              <a:spcBef>
                <a:spcPts val="500"/>
              </a:spcBef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900"/>
              </a:spcBef>
              <a:defRPr sz="8000"/>
            </a:lvl1pPr>
            <a:lvl2pPr marL="0" indent="0">
              <a:spcBef>
                <a:spcPts val="900"/>
              </a:spcBef>
              <a:buSzTx/>
              <a:buNone/>
              <a:defRPr sz="8000"/>
            </a:lvl2pPr>
            <a:lvl3pPr marL="0" indent="0">
              <a:spcBef>
                <a:spcPts val="900"/>
              </a:spcBef>
              <a:buSzTx/>
              <a:buNone/>
              <a:defRPr sz="8000"/>
            </a:lvl3pPr>
            <a:lvl4pPr marL="0" indent="0">
              <a:spcBef>
                <a:spcPts val="900"/>
              </a:spcBef>
              <a:buSzTx/>
              <a:buNone/>
              <a:defRPr sz="8000"/>
            </a:lvl4pPr>
            <a:lvl5pPr marL="0" indent="0">
              <a:spcBef>
                <a:spcPts val="900"/>
              </a:spcBef>
              <a:buSz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37" y="2128837"/>
            <a:ext cx="8523458" cy="4721233"/>
            <a:chOff x="-1" y="-2"/>
            <a:chExt cx="8523457" cy="4721232"/>
          </a:xfrm>
        </p:grpSpPr>
        <p:grpSp>
          <p:nvGrpSpPr>
            <p:cNvPr id="7" name="Group 5"/>
            <p:cNvGrpSpPr/>
            <p:nvPr/>
          </p:nvGrpSpPr>
          <p:grpSpPr>
            <a:xfrm>
              <a:off x="-2" y="1411286"/>
              <a:ext cx="8523458" cy="3309945"/>
              <a:chOff x="0" y="-1"/>
              <a:chExt cx="8523457" cy="3309943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-1" y="657225"/>
                <a:ext cx="6099976" cy="2652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9" y="700087"/>
                <a:ext cx="2664773" cy="128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7" y="1771651"/>
                <a:ext cx="6030129" cy="1538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-2"/>
                <a:ext cx="6364551" cy="33099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5" y="138112"/>
                <a:ext cx="2641491" cy="855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1" y="-3"/>
              <a:ext cx="3862755" cy="243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</a:p>
          </p:txBody>
        </p:sp>
      </p:grpSp>
      <p:sp>
        <p:nvSpPr>
          <p:cNvPr id="1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90590" y="6228082"/>
            <a:ext cx="247012" cy="2565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1008289" marR="0" indent="-55108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428750" marR="0" indent="-51435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88820" marR="0" indent="-617219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4460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903217" marR="0" indent="-617217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3604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817620" marR="0" indent="-617218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74820" marR="0" indent="-61722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Tx/>
        <a:buChar char="■"/>
        <a:tabLst/>
        <a:defRPr b="0" baseline="0" cap="none" i="0" spc="0" strike="noStrike" sz="5400" u="none">
          <a:solidFill>
            <a:srgbClr val="FFFF00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求主給我一顆心"/>
          <p:cNvSpPr txBox="1"/>
          <p:nvPr>
            <p:ph type="title"/>
          </p:nvPr>
        </p:nvSpPr>
        <p:spPr>
          <a:xfrm>
            <a:off x="609600" y="274638"/>
            <a:ext cx="10972800" cy="1143002"/>
          </a:xfrm>
          <a:prstGeom prst="rect">
            <a:avLst/>
          </a:prstGeom>
        </p:spPr>
        <p:txBody>
          <a:bodyPr/>
          <a:lstStyle/>
          <a:p>
            <a:pPr/>
            <a:r>
              <a:t>以馬內利</a:t>
            </a:r>
          </a:p>
        </p:txBody>
      </p:sp>
      <p:sp>
        <p:nvSpPr>
          <p:cNvPr id="96" name="求主給我一顆心 為你而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以馬內利 以馬內利</a:t>
            </a:r>
          </a:p>
          <a:p>
            <a:pPr/>
            <a:r>
              <a:t>祂名稱為 以馬內利</a:t>
            </a:r>
          </a:p>
          <a:p>
            <a:pPr>
              <a:defRPr>
                <a:effectLst/>
              </a:defRPr>
            </a:pPr>
            <a:r>
              <a:t>神同在 彰顯榮耀</a:t>
            </a:r>
          </a:p>
          <a:p>
            <a:pPr>
              <a:defRPr>
                <a:effectLst/>
              </a:defRPr>
            </a:pPr>
            <a:r>
              <a:t>祂名稱為 以馬內利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9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51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