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5" r:id="rId3"/>
    <p:sldId id="1556" r:id="rId4"/>
    <p:sldId id="1557" r:id="rId5"/>
    <p:sldId id="1558" r:id="rId6"/>
    <p:sldId id="155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 varScale="1">
        <p:scale>
          <a:sx n="90" d="100"/>
          <a:sy n="90" d="100"/>
        </p:scale>
        <p:origin x="249" y="60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no Fu" userId="0d2da80fdb69290a" providerId="LiveId" clId="{822CC867-242E-40C9-BB00-0E4C4C4576D8}"/>
    <pc:docChg chg="modSld">
      <pc:chgData name="Dyno Fu" userId="0d2da80fdb69290a" providerId="LiveId" clId="{822CC867-242E-40C9-BB00-0E4C4C4576D8}" dt="2019-06-02T15:53:46.160" v="2"/>
      <pc:docMkLst>
        <pc:docMk/>
      </pc:docMkLst>
    </pc:docChg>
  </pc:docChgLst>
  <pc:docChgLst>
    <pc:chgData name="Dyno Fu" userId="0d2da80fdb69290a" providerId="LiveId" clId="{46B06AAE-3C82-41B5-9A15-556DEDE5065F}"/>
    <pc:docChg chg="addSld delSld modSld">
      <pc:chgData name="Dyno Fu" userId="0d2da80fdb69290a" providerId="LiveId" clId="{46B06AAE-3C82-41B5-9A15-556DEDE5065F}" dt="2019-06-21T06:09:19.056" v="35" actId="20577"/>
      <pc:docMkLst>
        <pc:docMk/>
      </pc:docMkLst>
      <pc:sldChg chg="modSp">
        <pc:chgData name="Dyno Fu" userId="0d2da80fdb69290a" providerId="LiveId" clId="{46B06AAE-3C82-41B5-9A15-556DEDE5065F}" dt="2019-06-21T06:07:48.161" v="17" actId="20577"/>
        <pc:sldMkLst>
          <pc:docMk/>
          <pc:sldMk cId="0" sldId="1552"/>
        </pc:sldMkLst>
        <pc:spChg chg="mod">
          <ac:chgData name="Dyno Fu" userId="0d2da80fdb69290a" providerId="LiveId" clId="{46B06AAE-3C82-41B5-9A15-556DEDE5065F}" dt="2019-06-21T06:07:48.161" v="17" actId="20577"/>
          <ac:spMkLst>
            <pc:docMk/>
            <pc:sldMk cId="0" sldId="1552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6:56.151" v="10"/>
          <ac:spMkLst>
            <pc:docMk/>
            <pc:sldMk cId="0" sldId="1552"/>
            <ac:spMk id="7" creationId="{00000000-0000-0000-0000-000000000000}"/>
          </ac:spMkLst>
        </pc:spChg>
      </pc:sldChg>
      <pc:sldChg chg="del">
        <pc:chgData name="Dyno Fu" userId="0d2da80fdb69290a" providerId="LiveId" clId="{46B06AAE-3C82-41B5-9A15-556DEDE5065F}" dt="2019-06-21T06:07:28.180" v="13" actId="2696"/>
        <pc:sldMkLst>
          <pc:docMk/>
          <pc:sldMk cId="1154981933" sldId="1553"/>
        </pc:sldMkLst>
      </pc:sldChg>
      <pc:sldChg chg="del">
        <pc:chgData name="Dyno Fu" userId="0d2da80fdb69290a" providerId="LiveId" clId="{46B06AAE-3C82-41B5-9A15-556DEDE5065F}" dt="2019-06-21T06:07:29.270" v="14" actId="2696"/>
        <pc:sldMkLst>
          <pc:docMk/>
          <pc:sldMk cId="245531085" sldId="1554"/>
        </pc:sldMkLst>
      </pc:sldChg>
      <pc:sldChg chg="modSp add">
        <pc:chgData name="Dyno Fu" userId="0d2da80fdb69290a" providerId="LiveId" clId="{46B06AAE-3C82-41B5-9A15-556DEDE5065F}" dt="2019-06-21T06:07:52.606" v="18" actId="20577"/>
        <pc:sldMkLst>
          <pc:docMk/>
          <pc:sldMk cId="1185251696" sldId="1555"/>
        </pc:sldMkLst>
        <pc:spChg chg="mod">
          <ac:chgData name="Dyno Fu" userId="0d2da80fdb69290a" providerId="LiveId" clId="{46B06AAE-3C82-41B5-9A15-556DEDE5065F}" dt="2019-06-21T06:07:52.606" v="18" actId="20577"/>
          <ac:spMkLst>
            <pc:docMk/>
            <pc:sldMk cId="1185251696" sldId="1555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7:23.458" v="12"/>
          <ac:spMkLst>
            <pc:docMk/>
            <pc:sldMk cId="1185251696" sldId="1555"/>
            <ac:spMk id="7" creationId="{00000000-0000-0000-0000-000000000000}"/>
          </ac:spMkLst>
        </pc:spChg>
      </pc:sldChg>
      <pc:sldChg chg="modSp add">
        <pc:chgData name="Dyno Fu" userId="0d2da80fdb69290a" providerId="LiveId" clId="{46B06AAE-3C82-41B5-9A15-556DEDE5065F}" dt="2019-06-21T06:08:08.848" v="21"/>
        <pc:sldMkLst>
          <pc:docMk/>
          <pc:sldMk cId="935275753" sldId="1556"/>
        </pc:sldMkLst>
        <pc:spChg chg="mod">
          <ac:chgData name="Dyno Fu" userId="0d2da80fdb69290a" providerId="LiveId" clId="{46B06AAE-3C82-41B5-9A15-556DEDE5065F}" dt="2019-06-21T06:07:56.874" v="20" actId="20577"/>
          <ac:spMkLst>
            <pc:docMk/>
            <pc:sldMk cId="935275753" sldId="1556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8:08.848" v="21"/>
          <ac:spMkLst>
            <pc:docMk/>
            <pc:sldMk cId="935275753" sldId="1556"/>
            <ac:spMk id="7" creationId="{00000000-0000-0000-0000-000000000000}"/>
          </ac:spMkLst>
        </pc:spChg>
      </pc:sldChg>
      <pc:sldChg chg="modSp add">
        <pc:chgData name="Dyno Fu" userId="0d2da80fdb69290a" providerId="LiveId" clId="{46B06AAE-3C82-41B5-9A15-556DEDE5065F}" dt="2019-06-21T06:08:36.036" v="29"/>
        <pc:sldMkLst>
          <pc:docMk/>
          <pc:sldMk cId="2014995662" sldId="1557"/>
        </pc:sldMkLst>
        <pc:spChg chg="mod">
          <ac:chgData name="Dyno Fu" userId="0d2da80fdb69290a" providerId="LiveId" clId="{46B06AAE-3C82-41B5-9A15-556DEDE5065F}" dt="2019-06-21T06:08:31.202" v="28" actId="20577"/>
          <ac:spMkLst>
            <pc:docMk/>
            <pc:sldMk cId="2014995662" sldId="1557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8:36.036" v="29"/>
          <ac:spMkLst>
            <pc:docMk/>
            <pc:sldMk cId="2014995662" sldId="1557"/>
            <ac:spMk id="7" creationId="{00000000-0000-0000-0000-000000000000}"/>
          </ac:spMkLst>
        </pc:spChg>
      </pc:sldChg>
      <pc:sldChg chg="modSp add">
        <pc:chgData name="Dyno Fu" userId="0d2da80fdb69290a" providerId="LiveId" clId="{46B06AAE-3C82-41B5-9A15-556DEDE5065F}" dt="2019-06-21T06:09:14.914" v="33" actId="20577"/>
        <pc:sldMkLst>
          <pc:docMk/>
          <pc:sldMk cId="1169068422" sldId="1558"/>
        </pc:sldMkLst>
        <pc:spChg chg="mod">
          <ac:chgData name="Dyno Fu" userId="0d2da80fdb69290a" providerId="LiveId" clId="{46B06AAE-3C82-41B5-9A15-556DEDE5065F}" dt="2019-06-21T06:09:14.914" v="33" actId="20577"/>
          <ac:spMkLst>
            <pc:docMk/>
            <pc:sldMk cId="1169068422" sldId="1558"/>
            <ac:spMk id="6" creationId="{00000000-0000-0000-0000-000000000000}"/>
          </ac:spMkLst>
        </pc:spChg>
        <pc:spChg chg="mod">
          <ac:chgData name="Dyno Fu" userId="0d2da80fdb69290a" providerId="LiveId" clId="{46B06AAE-3C82-41B5-9A15-556DEDE5065F}" dt="2019-06-21T06:09:10.286" v="31"/>
          <ac:spMkLst>
            <pc:docMk/>
            <pc:sldMk cId="1169068422" sldId="1558"/>
            <ac:spMk id="7" creationId="{00000000-0000-0000-0000-000000000000}"/>
          </ac:spMkLst>
        </pc:spChg>
      </pc:sldChg>
      <pc:sldChg chg="modSp add">
        <pc:chgData name="Dyno Fu" userId="0d2da80fdb69290a" providerId="LiveId" clId="{46B06AAE-3C82-41B5-9A15-556DEDE5065F}" dt="2019-06-21T06:09:19.056" v="35" actId="20577"/>
        <pc:sldMkLst>
          <pc:docMk/>
          <pc:sldMk cId="674631415" sldId="1559"/>
        </pc:sldMkLst>
        <pc:spChg chg="mod">
          <ac:chgData name="Dyno Fu" userId="0d2da80fdb69290a" providerId="LiveId" clId="{46B06AAE-3C82-41B5-9A15-556DEDE5065F}" dt="2019-06-21T06:09:19.056" v="35" actId="20577"/>
          <ac:spMkLst>
            <pc:docMk/>
            <pc:sldMk cId="674631415" sldId="155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5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#454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我曾陷溺罪海中  遠離了安全港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被罪惡壓身深重  心中痛苦失望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幸蒙萬有大主宰  聽我哭喊之聲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恩手救我離苦海  免我沉淪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#454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主愛救我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當我灰心絕望 主愛救我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主愛救我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當我灰心絕望 主愛救我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8525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#454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我今願獻身心靈  跟隨救主到底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我願讚美主聖名  在祂懷中安息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主的愛廣大真誠  我靈歌唱不停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願向主忠心事奉  聽祂命令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352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#454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主愛救我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當我灰心絕望 主愛救我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主愛救我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當我灰心絕望 主愛救我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1499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#454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當你遇危險災害  應當仰望救主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祂有恩典與大愛  必定拯救幫助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祂是海洋大主宰  風浪聽祂命令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祂今願意你悔改  拯救你命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6906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#454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</a:t>
            </a:r>
            <a:r>
              <a:rPr lang="is-IS" altLang="zh-CN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主愛救我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當我灰心絕望 主愛救我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主愛救我 主愛救我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當我灰心絕望 主愛救我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7463141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14873</TotalTime>
  <Words>312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DFPWeiBei-B5-AZ</vt:lpstr>
      <vt:lpstr>PMingLiU</vt:lpstr>
      <vt:lpstr>Arial</vt:lpstr>
      <vt:lpstr>Garamond</vt:lpstr>
      <vt:lpstr>Wingdings</vt:lpstr>
      <vt:lpstr>Stream_blue</vt:lpstr>
      <vt:lpstr>#454 主愛救我 (1)</vt:lpstr>
      <vt:lpstr>#454 主愛救我 (1)</vt:lpstr>
      <vt:lpstr>#454 主愛救我 (2)</vt:lpstr>
      <vt:lpstr>#454 主愛救我 (2)</vt:lpstr>
      <vt:lpstr>#454 主愛救我 (3)</vt:lpstr>
      <vt:lpstr>#454 主愛救我 (3)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Dyno Fu</cp:lastModifiedBy>
  <cp:revision>610</cp:revision>
  <dcterms:created xsi:type="dcterms:W3CDTF">2016-05-07T01:18:18Z</dcterms:created>
  <dcterms:modified xsi:type="dcterms:W3CDTF">2019-06-21T06:09:21Z</dcterms:modified>
</cp:coreProperties>
</file>