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2" autoAdjust="0"/>
    <p:restoredTop sz="87555" autoAdjust="0"/>
  </p:normalViewPr>
  <p:slideViewPr>
    <p:cSldViewPr>
      <p:cViewPr varScale="1">
        <p:scale>
          <a:sx n="63" d="100"/>
          <a:sy n="63" d="100"/>
        </p:scale>
        <p:origin x="452" y="5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我的心稱頌耶和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華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113538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我的心稱頌耶和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全心稱頌祂名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要讚美主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記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一切慈愛恩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情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我的心稱頌耶和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華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113538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天離地是何等高遙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離西有多麼遠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祂的愛向敬畏祂的人 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也是何等高深不能計算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9853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我的心稱頌耶和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華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113538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祂不長久責備我們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也不會永遠憤怒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也不按過失待我們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不報應我們罪污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8099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我的心稱頌耶和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華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113538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天離地是何等高遙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離西有多麼遠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祂的愛向敬畏祂的人 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也是何等高深不能計算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53457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我的心稱頌耶和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華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113538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東離西有多少長遠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我的罪也離多遠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父親怎樣憐憫兒女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也照樣憐憫恩眷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89370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152400"/>
            <a:ext cx="11125201" cy="1219200"/>
          </a:xfrm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我的心稱頌耶和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華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zh-TW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11353800" cy="4724400"/>
          </a:xfrm>
        </p:spPr>
        <p:txBody>
          <a:bodyPr/>
          <a:lstStyle/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天離地是何等高遙 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離西有多麼遠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祂的愛向敬畏祂的人 </a:t>
            </a:r>
          </a:p>
          <a:p>
            <a:pPr defTabSz="4572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也是何等高深不能計算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9894310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14951</TotalTime>
  <Words>258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PMingLiU</vt:lpstr>
      <vt:lpstr>Arial</vt:lpstr>
      <vt:lpstr>DFPWeiBei-B5-AZ</vt:lpstr>
      <vt:lpstr>Garamond</vt:lpstr>
      <vt:lpstr>Wingdings</vt:lpstr>
      <vt:lpstr>Stream_blue</vt:lpstr>
      <vt:lpstr>我的心稱頌耶和華 (1)</vt:lpstr>
      <vt:lpstr>我的心稱頌耶和華 (1)</vt:lpstr>
      <vt:lpstr>我的心稱頌耶和華 (2)</vt:lpstr>
      <vt:lpstr>我的心稱頌耶和華 (2)</vt:lpstr>
      <vt:lpstr>我的心稱頌耶和華 (3)</vt:lpstr>
      <vt:lpstr>我的心稱頌耶和華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Jerry Lu</cp:lastModifiedBy>
  <cp:revision>627</cp:revision>
  <dcterms:created xsi:type="dcterms:W3CDTF">2016-06-04T06:52:26Z</dcterms:created>
  <dcterms:modified xsi:type="dcterms:W3CDTF">2019-11-11T04:19:07Z</dcterms:modified>
</cp:coreProperties>
</file>