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EC"/>
          </a:solidFill>
        </a:fill>
      </a:tcStyle>
    </a:wholeTbl>
    <a:band2H>
      <a:tcTxStyle/>
      <a:tcStyle>
        <a:tcBdr/>
        <a:fill>
          <a:solidFill>
            <a:srgbClr val="E6EFF6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C"/>
          </a:solidFill>
        </a:fill>
      </a:tcStyle>
    </a:wholeTbl>
    <a:band2H>
      <a:tcTxStyle/>
      <a:tcStyle>
        <a:tcBdr/>
        <a:fill>
          <a:solidFill>
            <a:srgbClr val="F1F1F5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6EC"/>
          </a:solidFill>
        </a:fill>
      </a:tcStyle>
    </a:wholeTbl>
    <a:band2H>
      <a:tcTxStyle/>
      <a:tcStyle>
        <a:tcBdr/>
        <a:fill>
          <a:solidFill>
            <a:srgbClr val="EFEBF6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7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no Fu" userId="0d2da80fdb69290a" providerId="LiveId" clId="{DF43B184-9CB8-4570-8345-10D11B044079}"/>
    <pc:docChg chg="modSld">
      <pc:chgData name="Dyno Fu" userId="0d2da80fdb69290a" providerId="LiveId" clId="{DF43B184-9CB8-4570-8345-10D11B044079}" dt="2019-05-24T05:32:35.707" v="1" actId="20577"/>
      <pc:docMkLst>
        <pc:docMk/>
      </pc:docMkLst>
      <pc:sldChg chg="modSp">
        <pc:chgData name="Dyno Fu" userId="0d2da80fdb69290a" providerId="LiveId" clId="{DF43B184-9CB8-4570-8345-10D11B044079}" dt="2019-05-24T05:32:35.707" v="1" actId="20577"/>
        <pc:sldMkLst>
          <pc:docMk/>
          <pc:sldMk cId="0" sldId="257"/>
        </pc:sldMkLst>
        <pc:spChg chg="mod">
          <ac:chgData name="Dyno Fu" userId="0d2da80fdb69290a" providerId="LiveId" clId="{DF43B184-9CB8-4570-8345-10D11B044079}" dt="2019-05-24T05:32:35.707" v="1" actId="20577"/>
          <ac:spMkLst>
            <pc:docMk/>
            <pc:sldMk cId="0" sldId="257"/>
            <ac:spMk id="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600" y="989200"/>
            <a:ext cx="6019800" cy="487959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7772400" y="609600"/>
            <a:ext cx="3048000" cy="5562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5400"/>
            </a:lvl1pPr>
            <a:lvl2pPr marL="1008289" indent="-551089" algn="ctr">
              <a:spcBef>
                <a:spcPts val="600"/>
              </a:spcBef>
              <a:defRPr sz="5400"/>
            </a:lvl2pPr>
            <a:lvl3pPr marL="1428750" indent="-514350" algn="ctr">
              <a:spcBef>
                <a:spcPts val="600"/>
              </a:spcBef>
              <a:defRPr sz="5400"/>
            </a:lvl3pPr>
            <a:lvl4pPr marL="1988820" indent="-617220" algn="ctr">
              <a:spcBef>
                <a:spcPts val="600"/>
              </a:spcBef>
              <a:defRPr sz="5400"/>
            </a:lvl4pPr>
            <a:lvl5pPr marL="2446020" indent="-617220" algn="ctr">
              <a:spcBef>
                <a:spcPts val="600"/>
              </a:spcBef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508000" y="1066800"/>
            <a:ext cx="110744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2362200"/>
            <a:ext cx="10363200" cy="132344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900"/>
              </a:spcBef>
              <a:defRPr sz="8000"/>
            </a:lvl1pPr>
            <a:lvl2pPr marL="0" indent="457200" algn="ctr">
              <a:spcBef>
                <a:spcPts val="900"/>
              </a:spcBef>
              <a:buSzTx/>
              <a:buNone/>
              <a:defRPr sz="8000"/>
            </a:lvl2pPr>
            <a:lvl3pPr marL="0" indent="914400" algn="ctr">
              <a:spcBef>
                <a:spcPts val="900"/>
              </a:spcBef>
              <a:buSzTx/>
              <a:buNone/>
              <a:defRPr sz="8000"/>
            </a:lvl3pPr>
            <a:lvl4pPr marL="0" indent="1371600" algn="ctr">
              <a:spcBef>
                <a:spcPts val="900"/>
              </a:spcBef>
              <a:buSzTx/>
              <a:buNone/>
              <a:defRPr sz="8000"/>
            </a:lvl4pPr>
            <a:lvl5pPr marL="0" indent="1828800" algn="ctr">
              <a:spcBef>
                <a:spcPts val="900"/>
              </a:spcBef>
              <a:buSzTx/>
              <a:buNone/>
              <a:defRPr sz="8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/>
          <p:nvPr/>
        </p:nvGrpSpPr>
        <p:grpSpPr>
          <a:xfrm>
            <a:off x="3657441" y="2128840"/>
            <a:ext cx="8523449" cy="4721226"/>
            <a:chOff x="0" y="0"/>
            <a:chExt cx="8523447" cy="4721225"/>
          </a:xfrm>
        </p:grpSpPr>
        <p:grpSp>
          <p:nvGrpSpPr>
            <p:cNvPr id="7" name="Group 5"/>
            <p:cNvGrpSpPr/>
            <p:nvPr/>
          </p:nvGrpSpPr>
          <p:grpSpPr>
            <a:xfrm>
              <a:off x="-1" y="1411287"/>
              <a:ext cx="8523450" cy="3309939"/>
              <a:chOff x="0" y="0"/>
              <a:chExt cx="8523448" cy="3309937"/>
            </a:xfrm>
          </p:grpSpPr>
          <p:sp>
            <p:nvSpPr>
              <p:cNvPr id="2" name="Freeform 6"/>
              <p:cNvSpPr/>
              <p:nvPr/>
            </p:nvSpPr>
            <p:spPr>
              <a:xfrm>
                <a:off x="0" y="657225"/>
                <a:ext cx="6099970" cy="265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3" name="Freeform 7"/>
              <p:cNvSpPr/>
              <p:nvPr/>
            </p:nvSpPr>
            <p:spPr>
              <a:xfrm>
                <a:off x="5168676" y="700087"/>
                <a:ext cx="2664769" cy="1287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4" name="Freeform 8"/>
              <p:cNvSpPr/>
              <p:nvPr/>
            </p:nvSpPr>
            <p:spPr>
              <a:xfrm>
                <a:off x="2480626" y="1771650"/>
                <a:ext cx="6030123" cy="1538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5" name="Freeform 9"/>
              <p:cNvSpPr/>
              <p:nvPr/>
            </p:nvSpPr>
            <p:spPr>
              <a:xfrm>
                <a:off x="2158906" y="0"/>
                <a:ext cx="6364543" cy="3309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6" name="Freeform 10"/>
              <p:cNvSpPr/>
              <p:nvPr/>
            </p:nvSpPr>
            <p:spPr>
              <a:xfrm>
                <a:off x="5869262" y="138112"/>
                <a:ext cx="2641487" cy="85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</p:grpSp>
        <p:sp>
          <p:nvSpPr>
            <p:cNvPr id="8" name="Freeform 11"/>
            <p:cNvSpPr/>
            <p:nvPr/>
          </p:nvSpPr>
          <p:spPr>
            <a:xfrm>
              <a:off x="3373820" y="-1"/>
              <a:ext cx="3862751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  <a:endParaRPr/>
            </a:p>
          </p:txBody>
        </p:sp>
      </p:grp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1066800"/>
            <a:ext cx="104140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947057" marR="0" indent="-48985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13716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19202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23774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28346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32918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37490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42062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愛的真諦</a:t>
            </a:r>
          </a:p>
        </p:txBody>
      </p:sp>
      <p:sp>
        <p:nvSpPr>
          <p:cNvPr id="89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 </a:t>
            </a:r>
            <a:r>
              <a:rPr dirty="0" err="1"/>
              <a:t>愛是恆久忍耐</a:t>
            </a:r>
            <a:r>
              <a:rPr dirty="0"/>
              <a:t> </a:t>
            </a:r>
            <a:r>
              <a:rPr dirty="0" err="1"/>
              <a:t>又有恩慈</a:t>
            </a:r>
            <a:endParaRPr lang="en-US" dirty="0"/>
          </a:p>
          <a:p>
            <a:r>
              <a:rPr dirty="0" err="1"/>
              <a:t>愛是不嫉妒</a:t>
            </a:r>
            <a:endParaRPr lang="en-US" dirty="0"/>
          </a:p>
          <a:p>
            <a:r>
              <a:rPr dirty="0" err="1"/>
              <a:t>愛是不自誇</a:t>
            </a:r>
            <a:r>
              <a:rPr lang="en-US" dirty="0"/>
              <a:t> </a:t>
            </a:r>
            <a:r>
              <a:rPr dirty="0" err="1"/>
              <a:t>不張狂</a:t>
            </a:r>
            <a:endParaRPr lang="en-US" dirty="0"/>
          </a:p>
          <a:p>
            <a:r>
              <a:rPr dirty="0" err="1"/>
              <a:t>不作害羞的事</a:t>
            </a:r>
            <a:endParaRPr lang="en-US" dirty="0"/>
          </a:p>
          <a:p>
            <a:r>
              <a:rPr dirty="0" err="1"/>
              <a:t>不求自己的益處</a:t>
            </a:r>
            <a:r>
              <a:rPr dirty="0"/>
              <a:t> </a:t>
            </a:r>
            <a:r>
              <a:rPr dirty="0" err="1"/>
              <a:t>不輕易發怒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愛的真諦</a:t>
            </a:r>
          </a:p>
        </p:txBody>
      </p:sp>
      <p:sp>
        <p:nvSpPr>
          <p:cNvPr id="92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不計算人家的惡</a:t>
            </a:r>
            <a:endParaRPr lang="en-US" dirty="0"/>
          </a:p>
          <a:p>
            <a:r>
              <a:rPr dirty="0" err="1"/>
              <a:t>不喜歡不義</a:t>
            </a:r>
            <a:r>
              <a:rPr dirty="0"/>
              <a:t> </a:t>
            </a:r>
            <a:r>
              <a:rPr dirty="0" err="1"/>
              <a:t>只喜歡真理</a:t>
            </a:r>
            <a:endParaRPr lang="en-US" dirty="0"/>
          </a:p>
          <a:p>
            <a:r>
              <a:t>凡事包容</a:t>
            </a:r>
            <a:r>
              <a:rPr dirty="0"/>
              <a:t> </a:t>
            </a:r>
            <a:r>
              <a:rPr dirty="0" err="1"/>
              <a:t>凡事相信</a:t>
            </a:r>
            <a:r>
              <a:rPr dirty="0"/>
              <a:t> </a:t>
            </a:r>
            <a:r>
              <a:rPr dirty="0" err="1"/>
              <a:t>凡事盼望</a:t>
            </a:r>
            <a:endParaRPr lang="en-US" dirty="0"/>
          </a:p>
          <a:p>
            <a:r>
              <a:rPr dirty="0" err="1"/>
              <a:t>凡事忍耐</a:t>
            </a:r>
            <a:r>
              <a:rPr dirty="0"/>
              <a:t> </a:t>
            </a:r>
            <a:r>
              <a:rPr dirty="0" err="1"/>
              <a:t>凡事要忍耐</a:t>
            </a:r>
            <a:endParaRPr lang="en-US" dirty="0"/>
          </a:p>
          <a:p>
            <a:r>
              <a:rPr dirty="0" err="1"/>
              <a:t>愛是永不止息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_blue">
  <a:themeElements>
    <a:clrScheme name="Stream_blue">
      <a:dk1>
        <a:srgbClr val="000514"/>
      </a:dk1>
      <a:lt1>
        <a:srgbClr val="003399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_blue">
  <a:themeElements>
    <a:clrScheme name="Stream_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DFPWeiBei-B5-AZ</vt:lpstr>
      <vt:lpstr>Arial</vt:lpstr>
      <vt:lpstr>Garamond</vt:lpstr>
      <vt:lpstr>Stream_blue</vt:lpstr>
      <vt:lpstr>愛的真諦</vt:lpstr>
      <vt:lpstr>愛的真諦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愛的真諦</dc:title>
  <dc:creator>Dyno Fu</dc:creator>
  <cp:lastModifiedBy>Dyno Fu</cp:lastModifiedBy>
  <cp:revision>3</cp:revision>
  <dcterms:modified xsi:type="dcterms:W3CDTF">2019-05-24T05:32:37Z</dcterms:modified>
</cp:coreProperties>
</file>