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8" r:id="rId2"/>
    <p:sldId id="38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0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AA85F-EE95-489D-AF0E-C8910D58A6B8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28529-3F40-4CD6-BCF0-270B2734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0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9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2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1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4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8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54C9-F7E8-4CF8-B546-8BD0E3755EA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9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3350"/>
            <a:ext cx="9144000" cy="750094"/>
          </a:xfrm>
        </p:spPr>
        <p:txBody>
          <a:bodyPr>
            <a:noAutofit/>
          </a:bodyPr>
          <a:lstStyle/>
          <a:p>
            <a:r>
              <a:rPr lang="zh-CN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祢坐著為王</a:t>
            </a:r>
            <a:endParaRPr lang="en-US" altLang="zh-CN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0461"/>
            <a:ext cx="9144000" cy="4232672"/>
          </a:xfrm>
        </p:spPr>
        <p:txBody>
          <a:bodyPr>
            <a:normAutofit/>
          </a:bodyPr>
          <a:lstStyle/>
          <a:p>
            <a:pPr marL="0" indent="0"/>
            <a:endParaRPr lang="en-US" altLang="en-US" sz="3400" dirty="0"/>
          </a:p>
          <a:p>
            <a:pPr marL="0" indent="0" algn="ctr">
              <a:buNone/>
            </a:pP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主耶和華</a:t>
            </a: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滿有憐憫和恩典</a:t>
            </a:r>
            <a:endParaRPr lang="en-US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我投靠在祢翅膀蔭下</a:t>
            </a: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ctr">
              <a:buNone/>
            </a:pP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當我回轉</a:t>
            </a:r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一宿雖然有哭泣</a:t>
            </a:r>
            <a:endParaRPr lang="en-US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早晨必歡呼喜樂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284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3350"/>
            <a:ext cx="9144000" cy="750094"/>
          </a:xfrm>
        </p:spPr>
        <p:txBody>
          <a:bodyPr>
            <a:noAutofit/>
          </a:bodyPr>
          <a:lstStyle/>
          <a:p>
            <a:r>
              <a:rPr lang="en-US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祢</a:t>
            </a:r>
            <a:r>
              <a:rPr lang="zh-CN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坐著為王</a:t>
            </a:r>
            <a:endParaRPr lang="en-US" altLang="zh-CN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0461"/>
            <a:ext cx="9144000" cy="4232672"/>
          </a:xfrm>
        </p:spPr>
        <p:txBody>
          <a:bodyPr/>
          <a:lstStyle/>
          <a:p>
            <a:pPr marL="0" indent="0"/>
            <a:endParaRPr lang="en-US" altLang="en-US" sz="3400" dirty="0"/>
          </a:p>
          <a:p>
            <a:pPr marL="0" indent="0" algn="ctr">
              <a:buNone/>
            </a:pP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祢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坐著為王</a:t>
            </a: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到永永遠遠</a:t>
            </a: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ctr">
              <a:buNone/>
            </a:pP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雖洪水翻騰</a:t>
            </a:r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我堅定仰望</a:t>
            </a: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祢</a:t>
            </a: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ctr">
              <a:buNone/>
            </a:pP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祢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坐著為王</a:t>
            </a:r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垂聽我呼求</a:t>
            </a: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ctr">
              <a:buNone/>
            </a:pP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使我靈甦醒</a:t>
            </a:r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有復活的生命</a:t>
            </a:r>
            <a:endParaRPr lang="en-US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194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90</Words>
  <Application>Microsoft Office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祢坐著為王</vt:lpstr>
      <vt:lpstr>祢坐著為王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賜我自由</dc:title>
  <dc:creator>Paul Su</dc:creator>
  <cp:lastModifiedBy>Dyno Fu</cp:lastModifiedBy>
  <cp:revision>56</cp:revision>
  <dcterms:created xsi:type="dcterms:W3CDTF">2015-06-05T16:41:32Z</dcterms:created>
  <dcterms:modified xsi:type="dcterms:W3CDTF">2019-05-17T05:03:09Z</dcterms:modified>
</cp:coreProperties>
</file>