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3" r:id="rId3"/>
    <p:sldId id="1554" r:id="rId4"/>
    <p:sldId id="1555" r:id="rId5"/>
    <p:sldId id="1556" r:id="rId6"/>
    <p:sldId id="1557" r:id="rId7"/>
    <p:sldId id="1558" r:id="rId8"/>
    <p:sldId id="155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60" d="100"/>
          <a:sy n="60" d="100"/>
        </p:scale>
        <p:origin x="556" y="2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forever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oly be thy glorious name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be the Lord 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glory shines on the earth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forever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oly be thy glorious name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be the Lord 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glory shines on the earth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6693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are those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who dwell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dwell in thy house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 Lord, ever singing thy praise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76565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are those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who dwell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dwell in thy house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 Lord, ever singing thy praise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554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forever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oly be thy glorious name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be the Lord 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glory shines on the earth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9845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forever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oly be thy glorious name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be the Lord 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glory shines on the earth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98656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800" cy="4525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are those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who dwell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d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well 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in thy house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 Lord, ever singing thy praise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720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Holy Be Thy Glorious Name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" y="1722438"/>
            <a:ext cx="12115799" cy="4906962"/>
          </a:xfrm>
        </p:spPr>
        <p:txBody>
          <a:bodyPr/>
          <a:lstStyle/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Blessed are those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t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hose who dwell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d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well 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in thy house</a:t>
            </a:r>
          </a:p>
          <a:p>
            <a:pPr marL="609600" indent="-609600"/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O Lord, ever singing thy praise</a:t>
            </a:r>
          </a:p>
          <a:p>
            <a:pPr marL="609600" indent="-609600"/>
            <a:r>
              <a:rPr lang="en-US" altLang="zh-TW" sz="58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e</a:t>
            </a:r>
            <a:r>
              <a:rPr lang="en-US" altLang="zh-TW" sz="58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ver singing thy praise</a:t>
            </a:r>
            <a:endParaRPr lang="zh-TW" altLang="en-US" sz="58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721691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14926</TotalTime>
  <Words>180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Holy Be Thy Glorious Name</vt:lpstr>
      <vt:lpstr>Holy Be Thy Glorious Name</vt:lpstr>
      <vt:lpstr>Holy Be Thy Glorious Name</vt:lpstr>
      <vt:lpstr>Holy Be Thy Glorious Name</vt:lpstr>
      <vt:lpstr>Holy Be Thy Glorious Name</vt:lpstr>
      <vt:lpstr>Holy Be Thy Glorious Name</vt:lpstr>
      <vt:lpstr>Holy Be Thy Glorious Name</vt:lpstr>
      <vt:lpstr>Holy Be Thy Glorious Name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621</cp:revision>
  <dcterms:created xsi:type="dcterms:W3CDTF">2016-05-07T01:18:18Z</dcterms:created>
  <dcterms:modified xsi:type="dcterms:W3CDTF">2019-05-23T06:20:09Z</dcterms:modified>
</cp:coreProperties>
</file>