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 varScale="1">
        <p:scale>
          <a:sx n="79" d="100"/>
          <a:sy n="79" d="100"/>
        </p:scale>
        <p:origin x="63" y="28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5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#51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我主耶穌 我依靠祢 </a:t>
            </a:r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我主耶穌我依靠祢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惟獨依靠祢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靠你寶血將罪塗抹 全塗抹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#51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我主耶穌 我依靠祢 </a:t>
            </a:r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依靠救主親手領我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惟獨跟從主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時時刻刻主必賜我所需用</a:t>
            </a:r>
          </a:p>
          <a:p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304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#51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我主耶穌 我依靠祢 </a:t>
            </a:r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依靠救主賜我力量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主能力無窮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主所賜我恩惠應許不落空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1396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#51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我主耶穌 我依靠祢 </a:t>
            </a:r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我主耶穌我依靠祢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惟獨依靠祢</a:t>
            </a:r>
          </a:p>
          <a:p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依靠救主直到永遠 到永遠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25409039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14896</TotalTime>
  <Words>148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DFPWeiBei-B5-AZ</vt:lpstr>
      <vt:lpstr>PMingLiU</vt:lpstr>
      <vt:lpstr>Arial</vt:lpstr>
      <vt:lpstr>Garamond</vt:lpstr>
      <vt:lpstr>Wingdings</vt:lpstr>
      <vt:lpstr>Stream_blue</vt:lpstr>
      <vt:lpstr>#51 我主耶穌 我依靠祢 (1)</vt:lpstr>
      <vt:lpstr>#51 我主耶穌 我依靠祢 (2)</vt:lpstr>
      <vt:lpstr>#51 我主耶穌 我依靠祢 (3)</vt:lpstr>
      <vt:lpstr>#51 我主耶穌 我依靠祢 (4)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Dyno Fu</cp:lastModifiedBy>
  <cp:revision>615</cp:revision>
  <dcterms:created xsi:type="dcterms:W3CDTF">2016-05-07T01:18:18Z</dcterms:created>
  <dcterms:modified xsi:type="dcterms:W3CDTF">2019-07-06T16:54:57Z</dcterms:modified>
</cp:coreProperties>
</file>