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63" r:id="rId2"/>
    <p:sldId id="364" r:id="rId3"/>
    <p:sldId id="365" r:id="rId4"/>
    <p:sldId id="366" r:id="rId5"/>
    <p:sldId id="367" r:id="rId6"/>
    <p:sldId id="368" r:id="rId7"/>
    <p:sldId id="369" r:id="rId8"/>
    <p:sldId id="370" r:id="rId9"/>
    <p:sldId id="371" r:id="rId10"/>
    <p:sldId id="372" r:id="rId11"/>
    <p:sldId id="373" r:id="rId12"/>
    <p:sldId id="374" r:id="rId13"/>
    <p:sldId id="375" r:id="rId14"/>
    <p:sldId id="376" r:id="rId15"/>
    <p:sldId id="377" r:id="rId16"/>
    <p:sldId id="378" r:id="rId17"/>
    <p:sldId id="379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7" d="100"/>
          <a:sy n="147" d="100"/>
        </p:scale>
        <p:origin x="-594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4AA85F-EE95-489D-AF0E-C8910D58A6B8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28529-3F40-4CD6-BCF0-270B27349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08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54C9-F7E8-4CF8-B546-8BD0E3755EAC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35415-7D4B-4006-92AD-D894BE9B5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92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54C9-F7E8-4CF8-B546-8BD0E3755EAC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35415-7D4B-4006-92AD-D894BE9B5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393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54C9-F7E8-4CF8-B546-8BD0E3755EAC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35415-7D4B-4006-92AD-D894BE9B5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85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54C9-F7E8-4CF8-B546-8BD0E3755EAC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35415-7D4B-4006-92AD-D894BE9B5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902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54C9-F7E8-4CF8-B546-8BD0E3755EAC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35415-7D4B-4006-92AD-D894BE9B5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23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54C9-F7E8-4CF8-B546-8BD0E3755EAC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35415-7D4B-4006-92AD-D894BE9B5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87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54C9-F7E8-4CF8-B546-8BD0E3755EAC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35415-7D4B-4006-92AD-D894BE9B5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19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54C9-F7E8-4CF8-B546-8BD0E3755EAC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35415-7D4B-4006-92AD-D894BE9B5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57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54C9-F7E8-4CF8-B546-8BD0E3755EAC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35415-7D4B-4006-92AD-D894BE9B5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40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54C9-F7E8-4CF8-B546-8BD0E3755EAC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35415-7D4B-4006-92AD-D894BE9B5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482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54C9-F7E8-4CF8-B546-8BD0E3755EAC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35415-7D4B-4006-92AD-D894BE9B5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55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254C9-F7E8-4CF8-B546-8BD0E3755EAC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35415-7D4B-4006-92AD-D894BE9B5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97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pPr>
              <a:defRPr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耶和華是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愛</a:t>
            </a:r>
            <a:endPara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50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0" y="742950"/>
            <a:ext cx="9144000" cy="44005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TW" sz="1600" b="1" dirty="0" smtClean="0"/>
          </a:p>
          <a:p>
            <a:pPr marL="0" indent="0" algn="ctr">
              <a:buNone/>
            </a:pPr>
            <a:r>
              <a:rPr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耶</a:t>
            </a: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和華是</a:t>
            </a:r>
            <a:r>
              <a:rPr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愛 讓</a:t>
            </a: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我安歇青草溪水邊</a:t>
            </a:r>
          </a:p>
          <a:p>
            <a:pPr marL="0" indent="0" algn="ctr">
              <a:buNone/>
            </a:pP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神令我省察心中的幽</a:t>
            </a:r>
            <a:r>
              <a:rPr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暗 共</a:t>
            </a: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度每一天</a:t>
            </a:r>
          </a:p>
          <a:p>
            <a:pPr marL="0" indent="0" algn="ctr">
              <a:buNone/>
            </a:pP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耶和華是</a:t>
            </a:r>
            <a:r>
              <a:rPr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愛 在</a:t>
            </a: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困境中他保守引領</a:t>
            </a:r>
          </a:p>
          <a:p>
            <a:pPr marL="0" indent="0" algn="ctr">
              <a:buNone/>
            </a:pP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神為我擺設豐盛的恩典</a:t>
            </a:r>
          </a:p>
          <a:p>
            <a:pPr marL="0" indent="0" algn="ctr">
              <a:buNone/>
            </a:pP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再危難也不改變</a:t>
            </a:r>
            <a:endParaRPr lang="en-US" altLang="zh-CN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3918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pPr>
              <a:defRPr/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新的異象，新的方向</a:t>
            </a:r>
            <a:endPara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53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0" y="742950"/>
            <a:ext cx="9144000" cy="44005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TW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有敬拜的聲音發出</a:t>
            </a:r>
          </a:p>
          <a:p>
            <a:pPr marL="0" indent="0" algn="ctr">
              <a:buNone/>
            </a:pP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從最高的山到海洋深處</a:t>
            </a:r>
          </a:p>
          <a:p>
            <a:pPr marL="0" indent="0" algn="ctr">
              <a:buNone/>
            </a:pP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神的兒女要唱一首新歌</a:t>
            </a:r>
          </a:p>
          <a:p>
            <a:pPr marL="0" indent="0" algn="ctr">
              <a:buNone/>
            </a:pP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我們神要做新事</a:t>
            </a:r>
            <a:endParaRPr lang="en-US" altLang="zh-CN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8696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pPr>
              <a:defRPr/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新的異象，新的方向</a:t>
            </a:r>
            <a:endPara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53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0" y="742950"/>
            <a:ext cx="9144000" cy="44005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TW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舊的事都已經過去</a:t>
            </a:r>
          </a:p>
          <a:p>
            <a:pPr marL="0" indent="0" algn="ctr">
              <a:buNone/>
            </a:pP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在基督裡一切都要更新</a:t>
            </a:r>
          </a:p>
          <a:p>
            <a:pPr marL="0" indent="0" algn="ctr">
              <a:buNone/>
            </a:pP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新的眼界 新的異象</a:t>
            </a:r>
          </a:p>
          <a:p>
            <a:pPr marL="0" indent="0" algn="ctr">
              <a:buNone/>
            </a:pP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新的故事 新的方向</a:t>
            </a:r>
            <a:endParaRPr lang="en-US" altLang="zh-CN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205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pPr>
              <a:defRPr/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新的異象，新的方向</a:t>
            </a:r>
            <a:endPara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53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0" y="742950"/>
            <a:ext cx="9144000" cy="44005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TW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全地都要渴望呼喊</a:t>
            </a:r>
          </a:p>
          <a:p>
            <a:pPr marL="0" indent="0" algn="ctr">
              <a:buNone/>
            </a:pP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榮耀的主我願祢來</a:t>
            </a:r>
          </a:p>
          <a:p>
            <a:pPr marL="0" indent="0" algn="ctr">
              <a:buNone/>
            </a:pP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天要敞開恩膏傾倒下來</a:t>
            </a:r>
          </a:p>
          <a:p>
            <a:pPr marL="0" indent="0" algn="ctr">
              <a:buNone/>
            </a:pP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神國度的榮耀彰顯</a:t>
            </a:r>
            <a:endParaRPr lang="en-US" altLang="zh-CN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9053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pPr>
              <a:defRPr/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新的異象，新的方向</a:t>
            </a:r>
            <a:endPara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53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0" y="742950"/>
            <a:ext cx="9144000" cy="44005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TW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全地都要渴望呼喊</a:t>
            </a:r>
          </a:p>
          <a:p>
            <a:pPr marL="0" indent="0" algn="ctr">
              <a:buNone/>
            </a:pP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榮耀的主我願祢來</a:t>
            </a:r>
          </a:p>
          <a:p>
            <a:pPr marL="0" indent="0" algn="ctr">
              <a:buNone/>
            </a:pP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聖靈引領看見新的異象</a:t>
            </a:r>
          </a:p>
          <a:p>
            <a:pPr marL="0" indent="0" algn="ctr">
              <a:buNone/>
            </a:pP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祢要做新的事在我們中間</a:t>
            </a:r>
            <a:endParaRPr lang="en-US" altLang="zh-CN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9921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pPr>
              <a:defRPr/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新的異象，新的方向</a:t>
            </a:r>
            <a:endPara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53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0" y="742950"/>
            <a:ext cx="9144000" cy="44005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TW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全地都要渴望呼喊</a:t>
            </a:r>
          </a:p>
          <a:p>
            <a:pPr marL="0" indent="0" algn="ctr">
              <a:buNone/>
            </a:pP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榮耀的主我願祢來</a:t>
            </a:r>
          </a:p>
          <a:p>
            <a:pPr marL="0" indent="0" algn="ctr">
              <a:buNone/>
            </a:pP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天要敞開恩膏傾倒下來</a:t>
            </a:r>
          </a:p>
          <a:p>
            <a:pPr marL="0" indent="0" algn="ctr">
              <a:buNone/>
            </a:pP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神國度的榮耀彰顯</a:t>
            </a:r>
            <a:endParaRPr lang="en-US" altLang="zh-CN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3350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pPr>
              <a:defRPr/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新的異象，新的方向</a:t>
            </a:r>
            <a:endPara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53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0" y="742950"/>
            <a:ext cx="9144000" cy="44005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TW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全地都要渴望呼喊</a:t>
            </a:r>
          </a:p>
          <a:p>
            <a:pPr marL="0" indent="0" algn="ctr">
              <a:buNone/>
            </a:pP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榮耀的主我願祢來</a:t>
            </a:r>
          </a:p>
          <a:p>
            <a:pPr marL="0" indent="0" algn="ctr">
              <a:buNone/>
            </a:pP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聖靈引領看見新的異象</a:t>
            </a:r>
          </a:p>
          <a:p>
            <a:pPr marL="0" indent="0" algn="ctr">
              <a:buNone/>
            </a:pP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祢要做新的事在我們中間</a:t>
            </a:r>
            <a:endParaRPr lang="en-US" altLang="zh-CN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4060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pPr>
              <a:defRPr/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新的異象，新的方向</a:t>
            </a:r>
            <a:endPara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53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0" y="742950"/>
            <a:ext cx="9144000" cy="44005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TW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全地都要渴望呼喊</a:t>
            </a:r>
          </a:p>
          <a:p>
            <a:pPr marL="0" indent="0" algn="ctr">
              <a:buNone/>
            </a:pP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榮耀的主我願祢來</a:t>
            </a:r>
          </a:p>
          <a:p>
            <a:pPr marL="0" indent="0" algn="ctr">
              <a:buNone/>
            </a:pP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天要敞開恩膏傾倒下來</a:t>
            </a:r>
          </a:p>
          <a:p>
            <a:pPr marL="0" indent="0" algn="ctr">
              <a:buNone/>
            </a:pP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神國度的榮耀彰顯</a:t>
            </a:r>
            <a:endParaRPr lang="en-US" altLang="zh-CN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3350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pPr>
              <a:defRPr/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新的異象，新的方向</a:t>
            </a:r>
            <a:endPara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53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0" y="742950"/>
            <a:ext cx="9144000" cy="44005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TW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全地都要渴望呼喊</a:t>
            </a:r>
          </a:p>
          <a:p>
            <a:pPr marL="0" indent="0" algn="ctr">
              <a:buNone/>
            </a:pP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榮耀的主我願祢來</a:t>
            </a:r>
          </a:p>
          <a:p>
            <a:pPr marL="0" indent="0" algn="ctr">
              <a:buNone/>
            </a:pP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聖靈引領看見新的異象</a:t>
            </a:r>
          </a:p>
          <a:p>
            <a:pPr marL="0" indent="0" algn="ctr">
              <a:buNone/>
            </a:pP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祢要做新的事在我們中間</a:t>
            </a:r>
            <a:endParaRPr lang="en-US" altLang="zh-CN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4060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pPr>
              <a:defRPr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耶和華是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愛</a:t>
            </a:r>
            <a:endPara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53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0" y="742950"/>
            <a:ext cx="9144000" cy="44005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TW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在</a:t>
            </a: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世間主恩與</a:t>
            </a:r>
            <a:r>
              <a:rPr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共 他</a:t>
            </a: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的愛常在我身邊</a:t>
            </a:r>
          </a:p>
          <a:p>
            <a:pPr marL="0" indent="0" algn="ctr">
              <a:buNone/>
            </a:pP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神為我施恩惠保守勉</a:t>
            </a:r>
            <a:r>
              <a:rPr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勵 共</a:t>
            </a: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同度此生</a:t>
            </a:r>
          </a:p>
          <a:p>
            <a:pPr marL="0" indent="0" algn="ctr">
              <a:buNone/>
            </a:pP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耶和華是</a:t>
            </a:r>
            <a:r>
              <a:rPr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愛 讓</a:t>
            </a: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我安歇青草溪水邊</a:t>
            </a:r>
          </a:p>
          <a:p>
            <a:pPr marL="0" indent="0" algn="ctr">
              <a:buNone/>
            </a:pP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無限滿足快樂湧自心</a:t>
            </a:r>
            <a:r>
              <a:rPr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田</a:t>
            </a:r>
            <a:endParaRPr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marL="0" indent="0" algn="ctr">
              <a:buNone/>
            </a:pPr>
            <a:r>
              <a:rPr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再</a:t>
            </a: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危難也不改變</a:t>
            </a:r>
            <a:endParaRPr lang="en-US" altLang="zh-CN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5118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pPr>
              <a:defRPr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耶和華是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愛 </a:t>
            </a:r>
            <a:endPara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50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0" y="742950"/>
            <a:ext cx="9144000" cy="44005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TW" sz="1600" b="1" dirty="0" smtClean="0"/>
          </a:p>
          <a:p>
            <a:pPr marL="0" indent="0" algn="ctr">
              <a:buNone/>
            </a:pPr>
            <a:r>
              <a:rPr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耶</a:t>
            </a: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和華是</a:t>
            </a:r>
            <a:r>
              <a:rPr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愛 讓</a:t>
            </a: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我安歇青草溪水邊</a:t>
            </a:r>
          </a:p>
          <a:p>
            <a:pPr marL="0" indent="0" algn="ctr">
              <a:buNone/>
            </a:pP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神令我省察心中的幽</a:t>
            </a:r>
            <a:r>
              <a:rPr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暗 共</a:t>
            </a: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度每一天</a:t>
            </a:r>
          </a:p>
          <a:p>
            <a:pPr marL="0" indent="0" algn="ctr">
              <a:buNone/>
            </a:pP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耶和華是</a:t>
            </a:r>
            <a:r>
              <a:rPr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愛 在</a:t>
            </a: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困境中他保守引領</a:t>
            </a:r>
          </a:p>
          <a:p>
            <a:pPr marL="0" indent="0" algn="ctr">
              <a:buNone/>
            </a:pP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神為我擺設豐盛的恩典</a:t>
            </a:r>
          </a:p>
          <a:p>
            <a:pPr marL="0" indent="0" algn="ctr">
              <a:buNone/>
            </a:pP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再危難也不改變</a:t>
            </a:r>
            <a:endParaRPr lang="en-US" altLang="zh-CN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5670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pPr>
              <a:defRPr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耶和華是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愛 </a:t>
            </a:r>
            <a:endPara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53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0" y="742950"/>
            <a:ext cx="9144000" cy="44005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TW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在</a:t>
            </a: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世間主恩與</a:t>
            </a:r>
            <a:r>
              <a:rPr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共 他</a:t>
            </a: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的愛常在我身邊</a:t>
            </a:r>
          </a:p>
          <a:p>
            <a:pPr marL="0" indent="0" algn="ctr">
              <a:buNone/>
            </a:pP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神為我施恩惠保守勉</a:t>
            </a:r>
            <a:r>
              <a:rPr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勵 共</a:t>
            </a: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同度此生</a:t>
            </a:r>
          </a:p>
          <a:p>
            <a:pPr marL="0" indent="0" algn="ctr">
              <a:buNone/>
            </a:pP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耶和華是</a:t>
            </a:r>
            <a:r>
              <a:rPr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愛 讓</a:t>
            </a: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我安歇青草溪水邊</a:t>
            </a:r>
          </a:p>
          <a:p>
            <a:pPr marL="0" indent="0" algn="ctr">
              <a:buNone/>
            </a:pP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無限滿足快樂湧自心</a:t>
            </a:r>
            <a:r>
              <a:rPr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田</a:t>
            </a:r>
            <a:endParaRPr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marL="0" indent="0" algn="ctr">
              <a:buNone/>
            </a:pPr>
            <a:r>
              <a:rPr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再</a:t>
            </a: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危難也不改變</a:t>
            </a:r>
            <a:endParaRPr lang="en-US" altLang="zh-CN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3004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pPr>
              <a:defRPr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耶和華是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愛 </a:t>
            </a:r>
            <a:endPara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53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0" y="742950"/>
            <a:ext cx="9144000" cy="44005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TW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在</a:t>
            </a: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世間主恩與</a:t>
            </a:r>
            <a:r>
              <a:rPr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共 他</a:t>
            </a: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的愛常在我身邊</a:t>
            </a:r>
          </a:p>
          <a:p>
            <a:pPr marL="0" indent="0" algn="ctr">
              <a:buNone/>
            </a:pP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神為我施恩惠保守勉</a:t>
            </a:r>
            <a:r>
              <a:rPr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勵 共</a:t>
            </a: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同度此生</a:t>
            </a:r>
          </a:p>
          <a:p>
            <a:pPr marL="0" indent="0" algn="ctr">
              <a:buNone/>
            </a:pP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耶和華是</a:t>
            </a:r>
            <a:r>
              <a:rPr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愛 讓</a:t>
            </a: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我安歇青草溪水邊</a:t>
            </a:r>
          </a:p>
          <a:p>
            <a:pPr marL="0" indent="0" algn="ctr">
              <a:buNone/>
            </a:pP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無限滿足快樂湧自心</a:t>
            </a:r>
            <a:r>
              <a:rPr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田</a:t>
            </a:r>
            <a:endParaRPr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marL="0" indent="0" algn="ctr">
              <a:buNone/>
            </a:pPr>
            <a:r>
              <a:rPr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再</a:t>
            </a: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危難也不改變</a:t>
            </a:r>
            <a:endParaRPr lang="en-US" altLang="zh-CN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6773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pPr>
              <a:defRPr/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新的異象，新的方向</a:t>
            </a:r>
            <a:endPara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53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0" y="742950"/>
            <a:ext cx="9144000" cy="44005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TW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有敬拜的聲音發出</a:t>
            </a:r>
          </a:p>
          <a:p>
            <a:pPr marL="0" indent="0" algn="ctr">
              <a:buNone/>
            </a:pP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從最高的山到海洋深處</a:t>
            </a:r>
          </a:p>
          <a:p>
            <a:pPr marL="0" indent="0" algn="ctr">
              <a:buNone/>
            </a:pP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神的兒女要唱一首新歌</a:t>
            </a:r>
          </a:p>
          <a:p>
            <a:pPr marL="0" indent="0" algn="ctr">
              <a:buNone/>
            </a:pP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我們神要做新事</a:t>
            </a:r>
            <a:endParaRPr lang="en-US" altLang="zh-CN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0300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pPr>
              <a:defRPr/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新的異象，新的方向</a:t>
            </a:r>
            <a:endPara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53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0" y="742950"/>
            <a:ext cx="9144000" cy="44005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TW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舊的事都已經過去</a:t>
            </a:r>
          </a:p>
          <a:p>
            <a:pPr marL="0" indent="0" algn="ctr">
              <a:buNone/>
            </a:pP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在基督裡一切都要更新</a:t>
            </a:r>
          </a:p>
          <a:p>
            <a:pPr marL="0" indent="0" algn="ctr">
              <a:buNone/>
            </a:pP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新的眼界 新的異象</a:t>
            </a:r>
          </a:p>
          <a:p>
            <a:pPr marL="0" indent="0" algn="ctr">
              <a:buNone/>
            </a:pP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新的故事 新的方向</a:t>
            </a:r>
            <a:endParaRPr lang="en-US" altLang="zh-CN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5050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pPr>
              <a:defRPr/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新的異象，新的方向</a:t>
            </a:r>
            <a:endPara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53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0" y="742950"/>
            <a:ext cx="9144000" cy="44005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TW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全地都要渴望呼喊</a:t>
            </a:r>
          </a:p>
          <a:p>
            <a:pPr marL="0" indent="0" algn="ctr">
              <a:buNone/>
            </a:pP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榮耀的主我願祢來</a:t>
            </a:r>
          </a:p>
          <a:p>
            <a:pPr marL="0" indent="0" algn="ctr">
              <a:buNone/>
            </a:pP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天要敞開恩膏傾倒下來</a:t>
            </a:r>
          </a:p>
          <a:p>
            <a:pPr marL="0" indent="0" algn="ctr">
              <a:buNone/>
            </a:pP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神國度的榮耀彰顯</a:t>
            </a:r>
            <a:endParaRPr lang="en-US" altLang="zh-CN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8634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pPr>
              <a:defRPr/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新的異象，新的方向</a:t>
            </a:r>
            <a:endPara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53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0" y="742950"/>
            <a:ext cx="9144000" cy="44005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TW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全地都要渴望呼喊</a:t>
            </a:r>
          </a:p>
          <a:p>
            <a:pPr marL="0" indent="0" algn="ctr">
              <a:buNone/>
            </a:pP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榮耀的主我願祢來</a:t>
            </a:r>
          </a:p>
          <a:p>
            <a:pPr marL="0" indent="0" algn="ctr">
              <a:buNone/>
            </a:pP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聖靈引領看見新的異象</a:t>
            </a:r>
          </a:p>
          <a:p>
            <a:pPr marL="0" indent="0" algn="ctr">
              <a:buNone/>
            </a:pP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祢要做新的事在我們中間</a:t>
            </a:r>
            <a:endParaRPr lang="en-US" altLang="zh-CN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2335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858</Words>
  <Application>Microsoft Office PowerPoint</Application>
  <PresentationFormat>On-screen Show (16:9)</PresentationFormat>
  <Paragraphs>107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耶和華是愛</vt:lpstr>
      <vt:lpstr>耶和華是愛</vt:lpstr>
      <vt:lpstr>耶和華是愛 </vt:lpstr>
      <vt:lpstr>耶和華是愛 </vt:lpstr>
      <vt:lpstr>耶和華是愛 </vt:lpstr>
      <vt:lpstr>新的異象，新的方向</vt:lpstr>
      <vt:lpstr>新的異象，新的方向</vt:lpstr>
      <vt:lpstr>新的異象，新的方向</vt:lpstr>
      <vt:lpstr>新的異象，新的方向</vt:lpstr>
      <vt:lpstr>新的異象，新的方向</vt:lpstr>
      <vt:lpstr>新的異象，新的方向</vt:lpstr>
      <vt:lpstr>新的異象，新的方向</vt:lpstr>
      <vt:lpstr>新的異象，新的方向</vt:lpstr>
      <vt:lpstr>新的異象，新的方向</vt:lpstr>
      <vt:lpstr>新的異象，新的方向</vt:lpstr>
      <vt:lpstr>新的異象，新的方向</vt:lpstr>
      <vt:lpstr>新的異象，新的方向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賜我自由</dc:title>
  <dc:creator>Paul Su</dc:creator>
  <cp:lastModifiedBy>Paul Su</cp:lastModifiedBy>
  <cp:revision>50</cp:revision>
  <dcterms:created xsi:type="dcterms:W3CDTF">2015-06-05T16:41:32Z</dcterms:created>
  <dcterms:modified xsi:type="dcterms:W3CDTF">2019-05-02T06:59:00Z</dcterms:modified>
</cp:coreProperties>
</file>