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5" r:id="rId3"/>
    <p:sldId id="1553" r:id="rId4"/>
    <p:sldId id="1556" r:id="rId5"/>
    <p:sldId id="1554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60" d="100"/>
          <a:sy n="60" d="100"/>
        </p:scale>
        <p:origin x="556" y="40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#330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美善 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憂愁試煉 常把我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環繞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各樣方法 煉我像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精金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我順服信靠 我慈悲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#330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倚靠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能引導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0391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#330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神的路最美善 計劃我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常依靠 憑祂手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攙扶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黑暗光明 平安無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我避難所 我永不恐懼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267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#330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倚靠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能引導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57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#330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神的路我最愛 惟祂能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全心投靠祂 甜蜜且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災害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不能臨到 平安無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煩惱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要永遠靠主 祂至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聖至寶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9502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#330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倚靠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能引導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756385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249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#330 神的路 (1)</vt:lpstr>
      <vt:lpstr>#330 神的路 (1)</vt:lpstr>
      <vt:lpstr>#330 神的路 (2)</vt:lpstr>
      <vt:lpstr>#330 神的路 (2)</vt:lpstr>
      <vt:lpstr>#330 神的路 (3)</vt:lpstr>
      <vt:lpstr>#330 神的路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616</cp:revision>
  <dcterms:created xsi:type="dcterms:W3CDTF">2016-05-07T01:18:18Z</dcterms:created>
  <dcterms:modified xsi:type="dcterms:W3CDTF">2019-05-07T16:34:28Z</dcterms:modified>
</cp:coreProperties>
</file>