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3238-9F6F-4E96-B2A8-6A7BE05AF3E6}" type="datetimeFigureOut">
              <a:rPr lang="en-US" smtClean="0"/>
              <a:t>28.6.2020.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5822-5EE7-4869-9655-0A7F1716355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72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3238-9F6F-4E96-B2A8-6A7BE05AF3E6}" type="datetimeFigureOut">
              <a:rPr lang="en-US" smtClean="0"/>
              <a:t>28.6.2020.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5822-5EE7-4869-9655-0A7F1716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1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3238-9F6F-4E96-B2A8-6A7BE05AF3E6}" type="datetimeFigureOut">
              <a:rPr lang="en-US" smtClean="0"/>
              <a:t>28.6.2020.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5822-5EE7-4869-9655-0A7F1716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7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3238-9F6F-4E96-B2A8-6A7BE05AF3E6}" type="datetimeFigureOut">
              <a:rPr lang="en-US" smtClean="0"/>
              <a:t>28.6.2020.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5822-5EE7-4869-9655-0A7F1716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4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sekcij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3238-9F6F-4E96-B2A8-6A7BE05AF3E6}" type="datetimeFigureOut">
              <a:rPr lang="en-US" smtClean="0"/>
              <a:t>28.6.2020.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5822-5EE7-4869-9655-0A7F1716355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20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3238-9F6F-4E96-B2A8-6A7BE05AF3E6}" type="datetimeFigureOut">
              <a:rPr lang="en-US" smtClean="0"/>
              <a:t>28.6.2020.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5822-5EE7-4869-9655-0A7F1716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84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3238-9F6F-4E96-B2A8-6A7BE05AF3E6}" type="datetimeFigureOut">
              <a:rPr lang="en-US" smtClean="0"/>
              <a:t>28.6.2020.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5822-5EE7-4869-9655-0A7F1716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0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3238-9F6F-4E96-B2A8-6A7BE05AF3E6}" type="datetimeFigureOut">
              <a:rPr lang="en-US" smtClean="0"/>
              <a:t>28.6.2020.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5822-5EE7-4869-9655-0A7F1716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1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3238-9F6F-4E96-B2A8-6A7BE05AF3E6}" type="datetimeFigureOut">
              <a:rPr lang="en-US" smtClean="0"/>
              <a:t>28.6.2020.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5822-5EE7-4869-9655-0A7F1716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2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D483238-9F6F-4E96-B2A8-6A7BE05AF3E6}" type="datetimeFigureOut">
              <a:rPr lang="en-US" smtClean="0"/>
              <a:t>28.6.2020.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BD5822-5EE7-4869-9655-0A7F1716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7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3238-9F6F-4E96-B2A8-6A7BE05AF3E6}" type="datetimeFigureOut">
              <a:rPr lang="en-US" smtClean="0"/>
              <a:t>28.6.2020.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5822-5EE7-4869-9655-0A7F1716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D483238-9F6F-4E96-B2A8-6A7BE05AF3E6}" type="datetimeFigureOut">
              <a:rPr lang="en-US" smtClean="0"/>
              <a:t>28.6.2020.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FBD5822-5EE7-4869-9655-0A7F1716355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22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50A376B-E164-462D-8814-C57BEDC7A0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r-HR" dirty="0"/>
              <a:t>Prepoznavanje objekata pomoću dubokih neuronskih mreža</a:t>
            </a:r>
            <a:br>
              <a:rPr lang="en-US" dirty="0"/>
            </a:br>
            <a:endParaRPr lang="en-US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EFC7592A-00CE-4B31-82C1-8129DD1C6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41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D00A753-C175-412C-AC38-A509D86F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Rezervirano mjesto sadržaja 6" descr="Slika na kojoj se prikazuje stol, sjedenje, ležanje, malo&#10;&#10;Opis je automatski generiran">
            <a:extLst>
              <a:ext uri="{FF2B5EF4-FFF2-40B4-BE49-F238E27FC236}">
                <a16:creationId xmlns:a16="http://schemas.microsoft.com/office/drawing/2014/main" id="{7D69894D-92D3-48D9-AF4D-267DB41B1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59515"/>
            <a:ext cx="4022725" cy="4022725"/>
          </a:xfrm>
        </p:spPr>
      </p:pic>
      <p:sp>
        <p:nvSpPr>
          <p:cNvPr id="8" name="TekstniOkvir 7">
            <a:extLst>
              <a:ext uri="{FF2B5EF4-FFF2-40B4-BE49-F238E27FC236}">
                <a16:creationId xmlns:a16="http://schemas.microsoft.com/office/drawing/2014/main" id="{C44ADDAD-765F-4B29-9A4D-AA8EAB4E72AE}"/>
              </a:ext>
            </a:extLst>
          </p:cNvPr>
          <p:cNvSpPr txBox="1"/>
          <p:nvPr/>
        </p:nvSpPr>
        <p:spPr>
          <a:xfrm>
            <a:off x="5446643" y="2425148"/>
            <a:ext cx="57090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200" dirty="0"/>
              <a:t>VGG16 – </a:t>
            </a:r>
            <a:r>
              <a:rPr lang="hr-HR" sz="3200" dirty="0" err="1"/>
              <a:t>wool</a:t>
            </a:r>
            <a:r>
              <a:rPr lang="hr-HR" sz="3200" dirty="0"/>
              <a:t> (21.18%)</a:t>
            </a:r>
          </a:p>
          <a:p>
            <a:endParaRPr lang="hr-HR" sz="3200" dirty="0"/>
          </a:p>
          <a:p>
            <a:r>
              <a:rPr lang="hr-HR" sz="3200" dirty="0"/>
              <a:t>ResNet50 – </a:t>
            </a:r>
            <a:r>
              <a:rPr lang="hr-HR" sz="3200" dirty="0" err="1"/>
              <a:t>packet</a:t>
            </a:r>
            <a:r>
              <a:rPr lang="hr-HR" sz="3200" dirty="0"/>
              <a:t> (29.36%)</a:t>
            </a:r>
          </a:p>
          <a:p>
            <a:endParaRPr lang="hr-HR" sz="3200" dirty="0"/>
          </a:p>
          <a:p>
            <a:r>
              <a:rPr lang="hr-HR" sz="3200" dirty="0"/>
              <a:t>InceptionV3 – </a:t>
            </a:r>
            <a:r>
              <a:rPr lang="hr-HR" sz="3200" dirty="0" err="1"/>
              <a:t>butternut_squash</a:t>
            </a:r>
            <a:r>
              <a:rPr lang="hr-HR" sz="3200" dirty="0"/>
              <a:t> (10.65%)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66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F704860-0B61-4775-9F4D-BE38065B2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6000" dirty="0"/>
              <a:t>VGG16</a:t>
            </a:r>
            <a:endParaRPr lang="en-US" sz="6000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0F1AEAB-4041-422E-A781-D5262B3C6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r-HR" sz="3200" dirty="0" err="1"/>
              <a:t>AlexNet</a:t>
            </a:r>
            <a:endParaRPr lang="hr-HR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hr-HR" sz="3200" dirty="0" err="1"/>
              <a:t>ImageNet</a:t>
            </a:r>
            <a:endParaRPr lang="hr-HR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hr-HR" sz="3200" dirty="0"/>
              <a:t>3-layer CNN</a:t>
            </a:r>
          </a:p>
        </p:txBody>
      </p:sp>
    </p:spTree>
    <p:extLst>
      <p:ext uri="{BB962C8B-B14F-4D97-AF65-F5344CB8AC3E}">
        <p14:creationId xmlns:p14="http://schemas.microsoft.com/office/powerpoint/2010/main" val="692284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zervirano mjesto sadržaja 3">
            <a:extLst>
              <a:ext uri="{FF2B5EF4-FFF2-40B4-BE49-F238E27FC236}">
                <a16:creationId xmlns:a16="http://schemas.microsoft.com/office/drawing/2014/main" id="{E831CDE5-5A7F-42DB-A9CE-CFCFF4138D9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2243" y="905933"/>
            <a:ext cx="8959517" cy="50397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001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0936E7F-2340-4167-B172-8A27435A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6600" dirty="0" err="1"/>
              <a:t>ResNet</a:t>
            </a:r>
            <a:endParaRPr lang="en-US" sz="6600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295B6D2-E484-4C04-B788-129332C58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r-HR" sz="3200" dirty="0"/>
              <a:t>NN </a:t>
            </a:r>
            <a:r>
              <a:rPr lang="hr-HR" sz="3200" dirty="0" err="1"/>
              <a:t>with</a:t>
            </a:r>
            <a:r>
              <a:rPr lang="hr-HR" sz="3200" dirty="0"/>
              <a:t> </a:t>
            </a:r>
            <a:r>
              <a:rPr lang="hr-HR" sz="3200" dirty="0" err="1"/>
              <a:t>residual</a:t>
            </a:r>
            <a:r>
              <a:rPr lang="hr-HR" sz="3200" dirty="0"/>
              <a:t> </a:t>
            </a:r>
            <a:r>
              <a:rPr lang="hr-HR" sz="3200" dirty="0" err="1"/>
              <a:t>blocks</a:t>
            </a:r>
            <a:endParaRPr lang="hr-HR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hr-HR" sz="3200" dirty="0"/>
              <a:t>CIFAR-10 </a:t>
            </a:r>
            <a:r>
              <a:rPr lang="hr-HR" sz="3200" dirty="0" err="1"/>
              <a:t>and</a:t>
            </a:r>
            <a:r>
              <a:rPr lang="hr-HR" sz="3200" dirty="0"/>
              <a:t> </a:t>
            </a:r>
            <a:r>
              <a:rPr lang="hr-HR" sz="3200" dirty="0" err="1"/>
              <a:t>ImageNet</a:t>
            </a:r>
            <a:endParaRPr lang="hr-HR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hr-HR" sz="3200" dirty="0" err="1"/>
              <a:t>Vanishing</a:t>
            </a:r>
            <a:r>
              <a:rPr lang="hr-HR" sz="3200" dirty="0"/>
              <a:t> </a:t>
            </a:r>
            <a:r>
              <a:rPr lang="hr-HR" sz="3200" dirty="0" err="1"/>
              <a:t>gradient</a:t>
            </a:r>
            <a:r>
              <a:rPr lang="hr-HR" sz="3200" dirty="0"/>
              <a:t> problem - </a:t>
            </a:r>
            <a:r>
              <a:rPr lang="hr-HR" sz="3200" dirty="0" err="1"/>
              <a:t>solved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672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zervirano mjesto sadržaja 3">
            <a:extLst>
              <a:ext uri="{FF2B5EF4-FFF2-40B4-BE49-F238E27FC236}">
                <a16:creationId xmlns:a16="http://schemas.microsoft.com/office/drawing/2014/main" id="{62525D3B-F581-4BC8-8EBC-E58670AF3AE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5044" y="576749"/>
            <a:ext cx="3626431" cy="56960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8468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598D5E5-46ED-436D-A4D4-768E81B9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6000" dirty="0"/>
              <a:t>INCEPTION V3</a:t>
            </a:r>
            <a:endParaRPr lang="en-US" sz="6000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E15C37E-1009-452A-B531-2A815CCEF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r-HR" sz="3200" dirty="0"/>
              <a:t>Google, 3rd gen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3200" dirty="0" err="1"/>
              <a:t>ImageNet</a:t>
            </a:r>
            <a:endParaRPr lang="hr-HR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hr-HR" sz="3200" dirty="0" err="1"/>
              <a:t>Inception</a:t>
            </a:r>
            <a:r>
              <a:rPr lang="hr-HR" sz="3200" dirty="0"/>
              <a:t> </a:t>
            </a:r>
            <a:r>
              <a:rPr lang="hr-HR" sz="3200" dirty="0" err="1"/>
              <a:t>layers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4066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zervirano mjesto sadržaja 3">
            <a:extLst>
              <a:ext uri="{FF2B5EF4-FFF2-40B4-BE49-F238E27FC236}">
                <a16:creationId xmlns:a16="http://schemas.microsoft.com/office/drawing/2014/main" id="{24D93310-0DD2-428A-9569-603E6B2A8FE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3356" y="1125749"/>
            <a:ext cx="10337292" cy="46000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3731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D735111-6822-4052-AF6F-EBF5198FE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6000" dirty="0" err="1"/>
              <a:t>Examples</a:t>
            </a:r>
            <a:endParaRPr lang="en-US" sz="6000" dirty="0"/>
          </a:p>
        </p:txBody>
      </p:sp>
      <p:pic>
        <p:nvPicPr>
          <p:cNvPr id="5" name="Rezervirano mjesto sadržaja 4" descr="Slika na kojoj se prikazuje trava, zebra, na otvorenom, životinja&#10;&#10;Opis je automatski generiran">
            <a:extLst>
              <a:ext uri="{FF2B5EF4-FFF2-40B4-BE49-F238E27FC236}">
                <a16:creationId xmlns:a16="http://schemas.microsoft.com/office/drawing/2014/main" id="{F3DD03CE-9DDE-4049-85CC-B7E802A9C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9" y="2157218"/>
            <a:ext cx="4709571" cy="3448451"/>
          </a:xfrm>
        </p:spPr>
      </p:pic>
      <p:sp>
        <p:nvSpPr>
          <p:cNvPr id="6" name="TekstniOkvir 5">
            <a:extLst>
              <a:ext uri="{FF2B5EF4-FFF2-40B4-BE49-F238E27FC236}">
                <a16:creationId xmlns:a16="http://schemas.microsoft.com/office/drawing/2014/main" id="{519AD491-6FAB-4664-A66C-A111E161BA44}"/>
              </a:ext>
            </a:extLst>
          </p:cNvPr>
          <p:cNvSpPr txBox="1"/>
          <p:nvPr/>
        </p:nvSpPr>
        <p:spPr>
          <a:xfrm>
            <a:off x="5777947" y="2157218"/>
            <a:ext cx="537773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200" dirty="0"/>
              <a:t>VGG16 – zebra (98.59%)</a:t>
            </a:r>
          </a:p>
          <a:p>
            <a:endParaRPr lang="hr-HR" sz="3200" dirty="0"/>
          </a:p>
          <a:p>
            <a:r>
              <a:rPr lang="hr-HR" sz="3200" dirty="0"/>
              <a:t>ResNet50 – zebra (99.81%)</a:t>
            </a:r>
          </a:p>
          <a:p>
            <a:endParaRPr lang="hr-HR" sz="3200" dirty="0"/>
          </a:p>
          <a:p>
            <a:r>
              <a:rPr lang="hr-HR" sz="3200" dirty="0"/>
              <a:t>InceptionV3 – zebra (96.47%)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75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357FF08-1D72-4E30-8708-8A3AC254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Rezervirano mjesto sadržaja 4" descr="Slika na kojoj se prikazuje na zatvorenom, dodatak, stolac, sjedenje&#10;&#10;Opis je automatski generiran">
            <a:extLst>
              <a:ext uri="{FF2B5EF4-FFF2-40B4-BE49-F238E27FC236}">
                <a16:creationId xmlns:a16="http://schemas.microsoft.com/office/drawing/2014/main" id="{7CF116AF-178A-4E5E-B874-1ABC33E5A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89" y="2129642"/>
            <a:ext cx="3717414" cy="3717414"/>
          </a:xfrm>
        </p:spPr>
      </p:pic>
      <p:sp>
        <p:nvSpPr>
          <p:cNvPr id="7" name="TekstniOkvir 6">
            <a:extLst>
              <a:ext uri="{FF2B5EF4-FFF2-40B4-BE49-F238E27FC236}">
                <a16:creationId xmlns:a16="http://schemas.microsoft.com/office/drawing/2014/main" id="{4816B382-5715-4F2C-9668-4C66B42FBAE5}"/>
              </a:ext>
            </a:extLst>
          </p:cNvPr>
          <p:cNvSpPr txBox="1"/>
          <p:nvPr/>
        </p:nvSpPr>
        <p:spPr>
          <a:xfrm>
            <a:off x="5963478" y="2455996"/>
            <a:ext cx="51922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200" dirty="0"/>
              <a:t>VGG16 – </a:t>
            </a:r>
            <a:r>
              <a:rPr lang="hr-HR" sz="3200" dirty="0" err="1"/>
              <a:t>mailbag</a:t>
            </a:r>
            <a:r>
              <a:rPr lang="hr-HR" sz="3200" dirty="0"/>
              <a:t> (40.21%)</a:t>
            </a:r>
          </a:p>
          <a:p>
            <a:endParaRPr lang="hr-HR" sz="3200" dirty="0"/>
          </a:p>
          <a:p>
            <a:r>
              <a:rPr lang="hr-HR" sz="3200" dirty="0"/>
              <a:t>ResNet50 – </a:t>
            </a:r>
            <a:r>
              <a:rPr lang="hr-HR" sz="3200" dirty="0" err="1"/>
              <a:t>mailbag</a:t>
            </a:r>
            <a:r>
              <a:rPr lang="hr-HR" sz="3200" dirty="0"/>
              <a:t> (76.83%)</a:t>
            </a:r>
          </a:p>
          <a:p>
            <a:endParaRPr lang="hr-HR" sz="3200" dirty="0"/>
          </a:p>
          <a:p>
            <a:r>
              <a:rPr lang="hr-HR" sz="3200" dirty="0"/>
              <a:t>InceptionV3 – </a:t>
            </a:r>
            <a:r>
              <a:rPr lang="hr-HR" sz="3200" dirty="0" err="1"/>
              <a:t>purse</a:t>
            </a:r>
            <a:r>
              <a:rPr lang="hr-HR" sz="3200" dirty="0"/>
              <a:t> (47.50%)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2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ktiva">
  <a:themeElements>
    <a:clrScheme name="Retrospek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91</Words>
  <Application>Microsoft Office PowerPoint</Application>
  <PresentationFormat>Široki zaslon</PresentationFormat>
  <Paragraphs>29</Paragraphs>
  <Slides>10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Retrospektiva</vt:lpstr>
      <vt:lpstr>Prepoznavanje objekata pomoću dubokih neuronskih mreža </vt:lpstr>
      <vt:lpstr>VGG16</vt:lpstr>
      <vt:lpstr>PowerPoint prezentacija</vt:lpstr>
      <vt:lpstr>ResNet</vt:lpstr>
      <vt:lpstr>PowerPoint prezentacija</vt:lpstr>
      <vt:lpstr>INCEPTION V3</vt:lpstr>
      <vt:lpstr>PowerPoint prezentacija</vt:lpstr>
      <vt:lpstr>Examples</vt:lpstr>
      <vt:lpstr>PowerPoint prezentacija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Prepoznavanje objekata pomoću dubokih neuronskih mreža </dc:title>
  <dc:creator>Dino Brkić</dc:creator>
  <cp:lastModifiedBy>Dino Brkić</cp:lastModifiedBy>
  <cp:revision>4</cp:revision>
  <dcterms:created xsi:type="dcterms:W3CDTF">2020-06-28T20:39:29Z</dcterms:created>
  <dcterms:modified xsi:type="dcterms:W3CDTF">2020-06-28T20:53:16Z</dcterms:modified>
</cp:coreProperties>
</file>